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 id="2147483701" r:id="rId2"/>
    <p:sldMasterId id="2147483706" r:id="rId3"/>
  </p:sldMasterIdLst>
  <p:notesMasterIdLst>
    <p:notesMasterId r:id="rId10"/>
  </p:notesMasterIdLst>
  <p:sldIdLst>
    <p:sldId id="464" r:id="rId4"/>
    <p:sldId id="486" r:id="rId5"/>
    <p:sldId id="477" r:id="rId6"/>
    <p:sldId id="487" r:id="rId7"/>
    <p:sldId id="488" r:id="rId8"/>
    <p:sldId id="465" r:id="rId9"/>
  </p:sldIdLst>
  <p:sldSz cx="9144000" cy="5143500" type="screen16x9"/>
  <p:notesSz cx="6858000" cy="9144000"/>
  <p:defaultTextStyle>
    <a:defPPr>
      <a:defRPr lang="en-US"/>
    </a:defPPr>
    <a:lvl1pPr marL="0" algn="l" defTabSz="685464" rtl="0" eaLnBrk="1" latinLnBrk="0" hangingPunct="1">
      <a:defRPr sz="1300" kern="1200">
        <a:solidFill>
          <a:schemeClr val="tx1"/>
        </a:solidFill>
        <a:latin typeface="+mn-lt"/>
        <a:ea typeface="+mn-ea"/>
        <a:cs typeface="+mn-cs"/>
      </a:defRPr>
    </a:lvl1pPr>
    <a:lvl2pPr marL="342732" algn="l" defTabSz="685464" rtl="0" eaLnBrk="1" latinLnBrk="0" hangingPunct="1">
      <a:defRPr sz="1300" kern="1200">
        <a:solidFill>
          <a:schemeClr val="tx1"/>
        </a:solidFill>
        <a:latin typeface="+mn-lt"/>
        <a:ea typeface="+mn-ea"/>
        <a:cs typeface="+mn-cs"/>
      </a:defRPr>
    </a:lvl2pPr>
    <a:lvl3pPr marL="685464" algn="l" defTabSz="685464" rtl="0" eaLnBrk="1" latinLnBrk="0" hangingPunct="1">
      <a:defRPr sz="1300" kern="1200">
        <a:solidFill>
          <a:schemeClr val="tx1"/>
        </a:solidFill>
        <a:latin typeface="+mn-lt"/>
        <a:ea typeface="+mn-ea"/>
        <a:cs typeface="+mn-cs"/>
      </a:defRPr>
    </a:lvl3pPr>
    <a:lvl4pPr marL="1028194" algn="l" defTabSz="685464" rtl="0" eaLnBrk="1" latinLnBrk="0" hangingPunct="1">
      <a:defRPr sz="1300" kern="1200">
        <a:solidFill>
          <a:schemeClr val="tx1"/>
        </a:solidFill>
        <a:latin typeface="+mn-lt"/>
        <a:ea typeface="+mn-ea"/>
        <a:cs typeface="+mn-cs"/>
      </a:defRPr>
    </a:lvl4pPr>
    <a:lvl5pPr marL="1370927" algn="l" defTabSz="685464" rtl="0" eaLnBrk="1" latinLnBrk="0" hangingPunct="1">
      <a:defRPr sz="1300" kern="1200">
        <a:solidFill>
          <a:schemeClr val="tx1"/>
        </a:solidFill>
        <a:latin typeface="+mn-lt"/>
        <a:ea typeface="+mn-ea"/>
        <a:cs typeface="+mn-cs"/>
      </a:defRPr>
    </a:lvl5pPr>
    <a:lvl6pPr marL="1713661" algn="l" defTabSz="685464" rtl="0" eaLnBrk="1" latinLnBrk="0" hangingPunct="1">
      <a:defRPr sz="1300" kern="1200">
        <a:solidFill>
          <a:schemeClr val="tx1"/>
        </a:solidFill>
        <a:latin typeface="+mn-lt"/>
        <a:ea typeface="+mn-ea"/>
        <a:cs typeface="+mn-cs"/>
      </a:defRPr>
    </a:lvl6pPr>
    <a:lvl7pPr marL="2056393" algn="l" defTabSz="685464" rtl="0" eaLnBrk="1" latinLnBrk="0" hangingPunct="1">
      <a:defRPr sz="1300" kern="1200">
        <a:solidFill>
          <a:schemeClr val="tx1"/>
        </a:solidFill>
        <a:latin typeface="+mn-lt"/>
        <a:ea typeface="+mn-ea"/>
        <a:cs typeface="+mn-cs"/>
      </a:defRPr>
    </a:lvl7pPr>
    <a:lvl8pPr marL="2399124" algn="l" defTabSz="685464" rtl="0" eaLnBrk="1" latinLnBrk="0" hangingPunct="1">
      <a:defRPr sz="1300" kern="1200">
        <a:solidFill>
          <a:schemeClr val="tx1"/>
        </a:solidFill>
        <a:latin typeface="+mn-lt"/>
        <a:ea typeface="+mn-ea"/>
        <a:cs typeface="+mn-cs"/>
      </a:defRPr>
    </a:lvl8pPr>
    <a:lvl9pPr marL="2741855" algn="l" defTabSz="685464" rtl="0" eaLnBrk="1" latinLnBrk="0" hangingPunct="1">
      <a:defRPr sz="1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 userDrawn="1">
          <p15:clr>
            <a:srgbClr val="A4A3A4"/>
          </p15:clr>
        </p15:guide>
        <p15:guide id="2" pos="3917" userDrawn="1">
          <p15:clr>
            <a:srgbClr val="A4A3A4"/>
          </p15:clr>
        </p15:guide>
        <p15:guide id="3" pos="7661" userDrawn="1">
          <p15:clr>
            <a:srgbClr val="A4A3A4"/>
          </p15:clr>
        </p15:guide>
        <p15:guide id="4" pos="173" userDrawn="1">
          <p15:clr>
            <a:srgbClr val="A4A3A4"/>
          </p15:clr>
        </p15:guide>
        <p15:guide id="5" orient="horz" pos="187" userDrawn="1">
          <p15:clr>
            <a:srgbClr val="A4A3A4"/>
          </p15:clr>
        </p15:guide>
        <p15:guide id="6" orient="horz" pos="4243" userDrawn="1">
          <p15:clr>
            <a:srgbClr val="A4A3A4"/>
          </p15:clr>
        </p15:guide>
        <p15:guide id="7" pos="509" userDrawn="1">
          <p15:clr>
            <a:srgbClr val="A4A3A4"/>
          </p15:clr>
        </p15:guide>
        <p15:guide id="8" pos="2309" userDrawn="1">
          <p15:clr>
            <a:srgbClr val="A4A3A4"/>
          </p15:clr>
        </p15:guide>
        <p15:guide id="9" orient="horz" pos="4075" userDrawn="1">
          <p15:clr>
            <a:srgbClr val="A4A3A4"/>
          </p15:clr>
        </p15:guide>
        <p15:guide id="10" orient="horz" pos="2203" userDrawn="1">
          <p15:clr>
            <a:srgbClr val="A4A3A4"/>
          </p15:clr>
        </p15:guide>
        <p15:guide id="11" orient="horz" pos="3763" userDrawn="1">
          <p15:clr>
            <a:srgbClr val="A4A3A4"/>
          </p15:clr>
        </p15:guide>
        <p15:guide id="12" orient="horz" pos="243">
          <p15:clr>
            <a:srgbClr val="A4A3A4"/>
          </p15:clr>
        </p15:guide>
        <p15:guide id="13" orient="horz" pos="138">
          <p15:clr>
            <a:srgbClr val="A4A3A4"/>
          </p15:clr>
        </p15:guide>
        <p15:guide id="14" orient="horz" pos="3120">
          <p15:clr>
            <a:srgbClr val="A4A3A4"/>
          </p15:clr>
        </p15:guide>
        <p15:guide id="15" orient="horz" pos="2997">
          <p15:clr>
            <a:srgbClr val="A4A3A4"/>
          </p15:clr>
        </p15:guide>
        <p15:guide id="16" orient="horz" pos="1620">
          <p15:clr>
            <a:srgbClr val="A4A3A4"/>
          </p15:clr>
        </p15:guide>
        <p15:guide id="17" orient="horz" pos="2767">
          <p15:clr>
            <a:srgbClr val="A4A3A4"/>
          </p15:clr>
        </p15:guide>
        <p15:guide id="18" pos="2880">
          <p15:clr>
            <a:srgbClr val="A4A3A4"/>
          </p15:clr>
        </p15:guide>
        <p15:guide id="19" pos="5633">
          <p15:clr>
            <a:srgbClr val="A4A3A4"/>
          </p15:clr>
        </p15:guide>
        <p15:guide id="20" pos="127">
          <p15:clr>
            <a:srgbClr val="A4A3A4"/>
          </p15:clr>
        </p15:guide>
        <p15:guide id="21" pos="374">
          <p15:clr>
            <a:srgbClr val="A4A3A4"/>
          </p15:clr>
        </p15:guide>
        <p15:guide id="22" pos="16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ie Hendrickson" initials="K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969"/>
    <a:srgbClr val="00ADBC"/>
    <a:srgbClr val="FF9300"/>
    <a:srgbClr val="000000"/>
    <a:srgbClr val="FFFFFF"/>
    <a:srgbClr val="FFCD00"/>
    <a:srgbClr val="FFB813"/>
    <a:srgbClr val="7665A0"/>
    <a:srgbClr val="5B6770"/>
    <a:srgbClr val="FFB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autoAdjust="0"/>
    <p:restoredTop sz="65379" autoAdjust="0"/>
  </p:normalViewPr>
  <p:slideViewPr>
    <p:cSldViewPr snapToGrid="0">
      <p:cViewPr varScale="1">
        <p:scale>
          <a:sx n="111" d="100"/>
          <a:sy n="111" d="100"/>
        </p:scale>
        <p:origin x="2112" y="184"/>
      </p:cViewPr>
      <p:guideLst>
        <p:guide orient="horz" pos="331"/>
        <p:guide pos="3917"/>
        <p:guide pos="7661"/>
        <p:guide pos="173"/>
        <p:guide orient="horz" pos="187"/>
        <p:guide orient="horz" pos="4243"/>
        <p:guide pos="509"/>
        <p:guide pos="2309"/>
        <p:guide orient="horz" pos="4075"/>
        <p:guide orient="horz" pos="2203"/>
        <p:guide orient="horz" pos="3763"/>
        <p:guide orient="horz" pos="243"/>
        <p:guide orient="horz" pos="138"/>
        <p:guide orient="horz" pos="3120"/>
        <p:guide orient="horz" pos="2997"/>
        <p:guide orient="horz" pos="1620"/>
        <p:guide orient="horz" pos="2767"/>
        <p:guide pos="2880"/>
        <p:guide pos="5633"/>
        <p:guide pos="127"/>
        <p:guide pos="374"/>
        <p:guide pos="169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F07D2D-D193-49EA-AA40-D0161EE95780}" type="datetimeFigureOut">
              <a:rPr lang="en-US" smtClean="0"/>
              <a:t>11/23/21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22C71-FE57-4B9A-AC4B-B46CC73ADB87}" type="slidenum">
              <a:rPr lang="en-US" smtClean="0"/>
              <a:t>‹#›</a:t>
            </a:fld>
            <a:endParaRPr lang="en-US"/>
          </a:p>
        </p:txBody>
      </p:sp>
    </p:spTree>
    <p:extLst>
      <p:ext uri="{BB962C8B-B14F-4D97-AF65-F5344CB8AC3E}">
        <p14:creationId xmlns:p14="http://schemas.microsoft.com/office/powerpoint/2010/main" val="1909016580"/>
      </p:ext>
    </p:extLst>
  </p:cSld>
  <p:clrMap bg1="lt1" tx1="dk1" bg2="lt2" tx2="dk2" accent1="accent1" accent2="accent2" accent3="accent3" accent4="accent4" accent5="accent5" accent6="accent6" hlink="hlink" folHlink="folHlink"/>
  <p:notesStyle>
    <a:lvl1pPr marL="0" algn="l" defTabSz="672024" rtl="0" eaLnBrk="1" latinLnBrk="0" hangingPunct="1">
      <a:defRPr sz="900" kern="1200">
        <a:solidFill>
          <a:schemeClr val="tx1"/>
        </a:solidFill>
        <a:latin typeface="+mn-lt"/>
        <a:ea typeface="+mn-ea"/>
        <a:cs typeface="+mn-cs"/>
      </a:defRPr>
    </a:lvl1pPr>
    <a:lvl2pPr marL="336012" algn="l" defTabSz="672024" rtl="0" eaLnBrk="1" latinLnBrk="0" hangingPunct="1">
      <a:defRPr sz="900" kern="1200">
        <a:solidFill>
          <a:schemeClr val="tx1"/>
        </a:solidFill>
        <a:latin typeface="+mn-lt"/>
        <a:ea typeface="+mn-ea"/>
        <a:cs typeface="+mn-cs"/>
      </a:defRPr>
    </a:lvl2pPr>
    <a:lvl3pPr marL="672024" algn="l" defTabSz="672024" rtl="0" eaLnBrk="1" latinLnBrk="0" hangingPunct="1">
      <a:defRPr sz="900" kern="1200">
        <a:solidFill>
          <a:schemeClr val="tx1"/>
        </a:solidFill>
        <a:latin typeface="+mn-lt"/>
        <a:ea typeface="+mn-ea"/>
        <a:cs typeface="+mn-cs"/>
      </a:defRPr>
    </a:lvl3pPr>
    <a:lvl4pPr marL="1008035" algn="l" defTabSz="672024" rtl="0" eaLnBrk="1" latinLnBrk="0" hangingPunct="1">
      <a:defRPr sz="900" kern="1200">
        <a:solidFill>
          <a:schemeClr val="tx1"/>
        </a:solidFill>
        <a:latin typeface="+mn-lt"/>
        <a:ea typeface="+mn-ea"/>
        <a:cs typeface="+mn-cs"/>
      </a:defRPr>
    </a:lvl4pPr>
    <a:lvl5pPr marL="1344047" algn="l" defTabSz="672024" rtl="0" eaLnBrk="1" latinLnBrk="0" hangingPunct="1">
      <a:defRPr sz="900" kern="1200">
        <a:solidFill>
          <a:schemeClr val="tx1"/>
        </a:solidFill>
        <a:latin typeface="+mn-lt"/>
        <a:ea typeface="+mn-ea"/>
        <a:cs typeface="+mn-cs"/>
      </a:defRPr>
    </a:lvl5pPr>
    <a:lvl6pPr marL="1680058" algn="l" defTabSz="672024" rtl="0" eaLnBrk="1" latinLnBrk="0" hangingPunct="1">
      <a:defRPr sz="900" kern="1200">
        <a:solidFill>
          <a:schemeClr val="tx1"/>
        </a:solidFill>
        <a:latin typeface="+mn-lt"/>
        <a:ea typeface="+mn-ea"/>
        <a:cs typeface="+mn-cs"/>
      </a:defRPr>
    </a:lvl6pPr>
    <a:lvl7pPr marL="2016071" algn="l" defTabSz="672024" rtl="0" eaLnBrk="1" latinLnBrk="0" hangingPunct="1">
      <a:defRPr sz="900" kern="1200">
        <a:solidFill>
          <a:schemeClr val="tx1"/>
        </a:solidFill>
        <a:latin typeface="+mn-lt"/>
        <a:ea typeface="+mn-ea"/>
        <a:cs typeface="+mn-cs"/>
      </a:defRPr>
    </a:lvl7pPr>
    <a:lvl8pPr marL="2352082" algn="l" defTabSz="672024" rtl="0" eaLnBrk="1" latinLnBrk="0" hangingPunct="1">
      <a:defRPr sz="900" kern="1200">
        <a:solidFill>
          <a:schemeClr val="tx1"/>
        </a:solidFill>
        <a:latin typeface="+mn-lt"/>
        <a:ea typeface="+mn-ea"/>
        <a:cs typeface="+mn-cs"/>
      </a:defRPr>
    </a:lvl8pPr>
    <a:lvl9pPr marL="2688094" algn="l" defTabSz="67202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on progressing to Day 5! Awesome work! Today we’re going to integrate all the new skills you’ve been learning. Plus, at the end of the video I’ll share with you an exclusive opportunity to continuing your learning moving forward.</a:t>
            </a:r>
          </a:p>
        </p:txBody>
      </p:sp>
      <p:sp>
        <p:nvSpPr>
          <p:cNvPr id="4" name="Slide Number Placeholder 3"/>
          <p:cNvSpPr>
            <a:spLocks noGrp="1"/>
          </p:cNvSpPr>
          <p:nvPr>
            <p:ph type="sldNum" sz="quarter" idx="5"/>
          </p:nvPr>
        </p:nvSpPr>
        <p:spPr/>
        <p:txBody>
          <a:bodyPr/>
          <a:lstStyle/>
          <a:p>
            <a:fld id="{D7522C71-FE57-4B9A-AC4B-B46CC73ADB87}" type="slidenum">
              <a:rPr lang="en-US" smtClean="0"/>
              <a:t>1</a:t>
            </a:fld>
            <a:endParaRPr lang="en-US"/>
          </a:p>
        </p:txBody>
      </p:sp>
    </p:spTree>
    <p:extLst>
      <p:ext uri="{BB962C8B-B14F-4D97-AF65-F5344CB8AC3E}">
        <p14:creationId xmlns:p14="http://schemas.microsoft.com/office/powerpoint/2010/main" val="388472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really want to celebrate your python programming journey throughout the challenge so far by looking at where we’ve been.</a:t>
            </a:r>
          </a:p>
          <a:p>
            <a:endParaRPr lang="en-US" dirty="0"/>
          </a:p>
          <a:p>
            <a:r>
              <a:rPr lang="en-US" dirty="0"/>
              <a:t>Display to the screen with print</a:t>
            </a:r>
          </a:p>
          <a:p>
            <a:r>
              <a:rPr lang="en-US" dirty="0"/>
              <a:t>Store data in variables</a:t>
            </a:r>
          </a:p>
          <a:p>
            <a:r>
              <a:rPr lang="en-US" dirty="0"/>
              <a:t>Take advantage of expertly written code with libraries</a:t>
            </a:r>
          </a:p>
          <a:p>
            <a:r>
              <a:rPr lang="en-US" dirty="0"/>
              <a:t>Automate repetitive tasks with for loops</a:t>
            </a:r>
          </a:p>
          <a:p>
            <a:r>
              <a:rPr lang="en-US" dirty="0"/>
              <a:t>Scale our programs &amp; improve their design with functions</a:t>
            </a:r>
          </a:p>
          <a:p>
            <a:endParaRPr lang="en-US" dirty="0"/>
          </a:p>
          <a:p>
            <a:r>
              <a:rPr lang="en-US" dirty="0"/>
              <a:t>So what do we get to do today?</a:t>
            </a:r>
          </a:p>
        </p:txBody>
      </p:sp>
      <p:sp>
        <p:nvSpPr>
          <p:cNvPr id="4" name="Slide Number Placeholder 3"/>
          <p:cNvSpPr>
            <a:spLocks noGrp="1"/>
          </p:cNvSpPr>
          <p:nvPr>
            <p:ph type="sldNum" sz="quarter" idx="5"/>
          </p:nvPr>
        </p:nvSpPr>
        <p:spPr/>
        <p:txBody>
          <a:bodyPr/>
          <a:lstStyle/>
          <a:p>
            <a:fld id="{D7522C71-FE57-4B9A-AC4B-B46CC73ADB87}" type="slidenum">
              <a:rPr lang="en-US" smtClean="0"/>
              <a:t>2</a:t>
            </a:fld>
            <a:endParaRPr lang="en-US"/>
          </a:p>
        </p:txBody>
      </p:sp>
    </p:spTree>
    <p:extLst>
      <p:ext uri="{BB962C8B-B14F-4D97-AF65-F5344CB8AC3E}">
        <p14:creationId xmlns:p14="http://schemas.microsoft.com/office/powerpoint/2010/main" val="1196199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we get to do today?</a:t>
            </a:r>
          </a:p>
          <a:p>
            <a:endParaRPr lang="en-US" dirty="0"/>
          </a:p>
          <a:p>
            <a:r>
              <a:rPr lang="en-US" dirty="0"/>
              <a:t>In the context of the challenge, today we get to celebrate your accomplishments by putting everything you’ve learned together!</a:t>
            </a:r>
          </a:p>
        </p:txBody>
      </p:sp>
      <p:sp>
        <p:nvSpPr>
          <p:cNvPr id="4" name="Slide Number Placeholder 3"/>
          <p:cNvSpPr>
            <a:spLocks noGrp="1"/>
          </p:cNvSpPr>
          <p:nvPr>
            <p:ph type="sldNum" sz="quarter" idx="5"/>
          </p:nvPr>
        </p:nvSpPr>
        <p:spPr/>
        <p:txBody>
          <a:bodyPr/>
          <a:lstStyle/>
          <a:p>
            <a:fld id="{D7522C71-FE57-4B9A-AC4B-B46CC73ADB87}" type="slidenum">
              <a:rPr lang="en-US" smtClean="0"/>
              <a:t>3</a:t>
            </a:fld>
            <a:endParaRPr lang="en-US"/>
          </a:p>
        </p:txBody>
      </p:sp>
    </p:spTree>
    <p:extLst>
      <p:ext uri="{BB962C8B-B14F-4D97-AF65-F5344CB8AC3E}">
        <p14:creationId xmlns:p14="http://schemas.microsoft.com/office/powerpoint/2010/main" val="123327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in your journey, you’re ready to try implementing functions by integrating all you’ve learned so far.</a:t>
            </a:r>
          </a:p>
        </p:txBody>
      </p:sp>
      <p:sp>
        <p:nvSpPr>
          <p:cNvPr id="4" name="Slide Number Placeholder 3"/>
          <p:cNvSpPr>
            <a:spLocks noGrp="1"/>
          </p:cNvSpPr>
          <p:nvPr>
            <p:ph type="sldNum" sz="quarter" idx="5"/>
          </p:nvPr>
        </p:nvSpPr>
        <p:spPr/>
        <p:txBody>
          <a:bodyPr/>
          <a:lstStyle/>
          <a:p>
            <a:fld id="{D7522C71-FE57-4B9A-AC4B-B46CC73ADB87}" type="slidenum">
              <a:rPr lang="en-US" smtClean="0"/>
              <a:t>4</a:t>
            </a:fld>
            <a:endParaRPr lang="en-US"/>
          </a:p>
        </p:txBody>
      </p:sp>
    </p:spTree>
    <p:extLst>
      <p:ext uri="{BB962C8B-B14F-4D97-AF65-F5344CB8AC3E}">
        <p14:creationId xmlns:p14="http://schemas.microsoft.com/office/powerpoint/2010/main" val="153676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mn-lt"/>
                <a:ea typeface="+mn-ea"/>
                <a:cs typeface="+mn-cs"/>
              </a:rPr>
              <a:t>Join the </a:t>
            </a:r>
            <a:r>
              <a:rPr lang="en-US" sz="900" b="1" kern="1200" dirty="0">
                <a:solidFill>
                  <a:schemeClr val="tx1"/>
                </a:solidFill>
                <a:effectLst/>
                <a:latin typeface="+mn-lt"/>
                <a:ea typeface="+mn-ea"/>
                <a:cs typeface="+mn-cs"/>
              </a:rPr>
              <a:t>Joy of Coding Facebook Group</a:t>
            </a:r>
            <a:r>
              <a:rPr lang="en-US" sz="900" kern="1200" dirty="0">
                <a:solidFill>
                  <a:schemeClr val="tx1"/>
                </a:solidFill>
                <a:effectLst/>
                <a:latin typeface="+mn-lt"/>
                <a:ea typeface="+mn-ea"/>
                <a:cs typeface="+mn-cs"/>
              </a:rPr>
              <a:t> to get </a:t>
            </a:r>
          </a:p>
          <a:p>
            <a:pPr lvl="0"/>
            <a:r>
              <a:rPr lang="en-US" sz="900" kern="1200" dirty="0">
                <a:solidFill>
                  <a:schemeClr val="tx1"/>
                </a:solidFill>
                <a:effectLst/>
                <a:latin typeface="+mn-lt"/>
                <a:ea typeface="+mn-ea"/>
                <a:cs typeface="+mn-cs"/>
              </a:rPr>
              <a:t>Daily feedback from the community on your learning</a:t>
            </a:r>
          </a:p>
          <a:p>
            <a:pPr lvl="0"/>
            <a:endParaRPr lang="en-US"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Follow the </a:t>
            </a:r>
            <a:r>
              <a:rPr lang="en-US" sz="900" b="1" kern="1200" dirty="0">
                <a:solidFill>
                  <a:schemeClr val="tx1"/>
                </a:solidFill>
                <a:effectLst/>
                <a:latin typeface="+mn-lt"/>
                <a:ea typeface="+mn-ea"/>
                <a:cs typeface="+mn-cs"/>
              </a:rPr>
              <a:t>Joy of Coding Facebook Page</a:t>
            </a:r>
            <a:r>
              <a:rPr lang="en-US" sz="900" kern="1200" dirty="0">
                <a:solidFill>
                  <a:schemeClr val="tx1"/>
                </a:solidFill>
                <a:effectLst/>
                <a:latin typeface="+mn-lt"/>
                <a:ea typeface="+mn-ea"/>
                <a:cs typeface="+mn-cs"/>
              </a:rPr>
              <a:t> to get the latest updates on </a:t>
            </a:r>
          </a:p>
          <a:p>
            <a:pPr lvl="0"/>
            <a:r>
              <a:rPr lang="en-US" sz="900" kern="1200" dirty="0">
                <a:solidFill>
                  <a:schemeClr val="tx1"/>
                </a:solidFill>
                <a:effectLst/>
                <a:latin typeface="+mn-lt"/>
                <a:ea typeface="+mn-ea"/>
                <a:cs typeface="+mn-cs"/>
              </a:rPr>
              <a:t>new learning materials &amp; course offerings</a:t>
            </a:r>
          </a:p>
          <a:p>
            <a:pPr lvl="0"/>
            <a:endParaRPr lang="en-US" sz="900" kern="1200" dirty="0">
              <a:solidFill>
                <a:schemeClr val="tx1"/>
              </a:solidFill>
              <a:effectLst/>
              <a:latin typeface="+mn-lt"/>
              <a:ea typeface="+mn-ea"/>
              <a:cs typeface="+mn-cs"/>
            </a:endParaRPr>
          </a:p>
          <a:p>
            <a:pPr lvl="0"/>
            <a:r>
              <a:rPr lang="en-US" sz="900" kern="1200" dirty="0">
                <a:solidFill>
                  <a:schemeClr val="tx1"/>
                </a:solidFill>
                <a:effectLst/>
                <a:latin typeface="+mn-lt"/>
                <a:ea typeface="+mn-ea"/>
                <a:cs typeface="+mn-cs"/>
              </a:rPr>
              <a:t>Learn about new videos as they are released by subscribing to the </a:t>
            </a:r>
            <a:r>
              <a:rPr lang="en-US" sz="900" b="1" kern="1200" dirty="0">
                <a:solidFill>
                  <a:schemeClr val="tx1"/>
                </a:solidFill>
                <a:effectLst/>
                <a:latin typeface="+mn-lt"/>
                <a:ea typeface="+mn-ea"/>
                <a:cs typeface="+mn-cs"/>
              </a:rPr>
              <a:t>Joy of Coding YouTube Channel</a:t>
            </a:r>
          </a:p>
          <a:p>
            <a:pPr lvl="0"/>
            <a:endParaRPr lang="en-US" sz="900" b="0" kern="1200" dirty="0">
              <a:solidFill>
                <a:schemeClr val="tx1"/>
              </a:solidFill>
              <a:effectLst/>
              <a:latin typeface="+mn-lt"/>
              <a:ea typeface="+mn-ea"/>
              <a:cs typeface="+mn-cs"/>
            </a:endParaRPr>
          </a:p>
          <a:p>
            <a:pPr lvl="0"/>
            <a:r>
              <a:rPr lang="en-US" sz="900" b="0" kern="1200" dirty="0">
                <a:solidFill>
                  <a:schemeClr val="tx1"/>
                </a:solidFill>
                <a:effectLst/>
                <a:latin typeface="+mn-lt"/>
                <a:ea typeface="+mn-ea"/>
                <a:cs typeface="+mn-cs"/>
              </a:rPr>
              <a:t>Have you enjoyed your experience in this 5 day challenge? Are you ready to invest in yourself, invest in your python mastery to get to the next level? </a:t>
            </a:r>
          </a:p>
          <a:p>
            <a:pPr lvl="0"/>
            <a:endParaRPr lang="en-US" sz="900" b="0" kern="1200" dirty="0">
              <a:solidFill>
                <a:schemeClr val="tx1"/>
              </a:solidFill>
              <a:effectLst/>
              <a:latin typeface="+mn-lt"/>
              <a:ea typeface="+mn-ea"/>
              <a:cs typeface="+mn-cs"/>
            </a:endParaRPr>
          </a:p>
          <a:p>
            <a:pPr lvl="0"/>
            <a:r>
              <a:rPr lang="en-US" sz="900" b="0" kern="1200" dirty="0">
                <a:solidFill>
                  <a:schemeClr val="tx1"/>
                </a:solidFill>
                <a:effectLst/>
                <a:latin typeface="+mn-lt"/>
                <a:ea typeface="+mn-ea"/>
                <a:cs typeface="+mn-cs"/>
              </a:rPr>
              <a:t>Because if you are, I hope you will consider enrolling in the Joy of Coding Python Project. If you’ve learned this much in 5 days, think how much more you could learn in 6 weeks!</a:t>
            </a:r>
          </a:p>
          <a:p>
            <a:pPr lvl="0"/>
            <a:endParaRPr lang="en-US" b="0" dirty="0"/>
          </a:p>
        </p:txBody>
      </p:sp>
      <p:sp>
        <p:nvSpPr>
          <p:cNvPr id="4" name="Slide Number Placeholder 3"/>
          <p:cNvSpPr>
            <a:spLocks noGrp="1"/>
          </p:cNvSpPr>
          <p:nvPr>
            <p:ph type="sldNum" sz="quarter" idx="5"/>
          </p:nvPr>
        </p:nvSpPr>
        <p:spPr/>
        <p:txBody>
          <a:bodyPr/>
          <a:lstStyle/>
          <a:p>
            <a:fld id="{D7522C71-FE57-4B9A-AC4B-B46CC73ADB87}" type="slidenum">
              <a:rPr lang="en-US" smtClean="0"/>
              <a:t>5</a:t>
            </a:fld>
            <a:endParaRPr lang="en-US"/>
          </a:p>
        </p:txBody>
      </p:sp>
    </p:spTree>
    <p:extLst>
      <p:ext uri="{BB962C8B-B14F-4D97-AF65-F5344CB8AC3E}">
        <p14:creationId xmlns:p14="http://schemas.microsoft.com/office/powerpoint/2010/main" val="1736222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Emily from Joy of Coding -- wishing you Happy coding &amp; take care</a:t>
            </a:r>
          </a:p>
        </p:txBody>
      </p:sp>
      <p:sp>
        <p:nvSpPr>
          <p:cNvPr id="4" name="Slide Number Placeholder 3"/>
          <p:cNvSpPr>
            <a:spLocks noGrp="1"/>
          </p:cNvSpPr>
          <p:nvPr>
            <p:ph type="sldNum" sz="quarter" idx="5"/>
          </p:nvPr>
        </p:nvSpPr>
        <p:spPr/>
        <p:txBody>
          <a:bodyPr/>
          <a:lstStyle/>
          <a:p>
            <a:fld id="{D7522C71-FE57-4B9A-AC4B-B46CC73ADB87}" type="slidenum">
              <a:rPr lang="en-US" smtClean="0"/>
              <a:t>6</a:t>
            </a:fld>
            <a:endParaRPr lang="en-US"/>
          </a:p>
        </p:txBody>
      </p:sp>
    </p:spTree>
    <p:extLst>
      <p:ext uri="{BB962C8B-B14F-4D97-AF65-F5344CB8AC3E}">
        <p14:creationId xmlns:p14="http://schemas.microsoft.com/office/powerpoint/2010/main" val="390788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br>
              <a:rPr lang="en-US" dirty="0"/>
            </a:br>
            <a:endParaRPr lang="en-US" dirty="0"/>
          </a:p>
        </p:txBody>
      </p:sp>
      <p:sp>
        <p:nvSpPr>
          <p:cNvPr id="3" name="Content Placeholder 2"/>
          <p:cNvSpPr>
            <a:spLocks noGrp="1"/>
          </p:cNvSpPr>
          <p:nvPr>
            <p:ph idx="1"/>
          </p:nvPr>
        </p:nvSpPr>
        <p:spPr>
          <a:xfrm>
            <a:off x="201931" y="1056773"/>
            <a:ext cx="8740140" cy="2737967"/>
          </a:xfrm>
        </p:spPr>
        <p:txBody>
          <a:bodyPr/>
          <a:lstStyle>
            <a:lvl2pPr marL="457200" indent="-256032">
              <a:defRPr>
                <a:solidFill>
                  <a:srgbClr val="696969"/>
                </a:solidFill>
              </a:defRPr>
            </a:lvl2pPr>
            <a:lvl4pPr>
              <a:defRPr>
                <a:solidFill>
                  <a:srgbClr val="696969"/>
                </a:solidFill>
              </a:defRPr>
            </a:lvl4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83117B38-3616-7242-A37C-1FD434BEFEB2}"/>
              </a:ext>
            </a:extLst>
          </p:cNvPr>
          <p:cNvSpPr>
            <a:spLocks noGrp="1"/>
          </p:cNvSpPr>
          <p:nvPr>
            <p:ph type="ftr" sz="quarter" idx="3"/>
          </p:nvPr>
        </p:nvSpPr>
        <p:spPr>
          <a:xfrm>
            <a:off x="92094" y="4871739"/>
            <a:ext cx="9051906" cy="220499"/>
          </a:xfrm>
          <a:prstGeom prst="rect">
            <a:avLst/>
          </a:prstGeom>
        </p:spPr>
        <p:txBody>
          <a:bodyPr lIns="68580" tIns="34290" rIns="68580" bIns="34290"/>
          <a:lstStyle>
            <a:lvl1pPr algn="l">
              <a:defRPr sz="1000"/>
            </a:lvl1pPr>
          </a:lstStyle>
          <a:p>
            <a:r>
              <a:rPr lang="en-US" dirty="0"/>
              <a:t>© Joy of Coding</a:t>
            </a:r>
          </a:p>
        </p:txBody>
      </p:sp>
    </p:spTree>
    <p:extLst>
      <p:ext uri="{BB962C8B-B14F-4D97-AF65-F5344CB8AC3E}">
        <p14:creationId xmlns:p14="http://schemas.microsoft.com/office/powerpoint/2010/main" val="1981119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D0A52A-683A-E348-B00D-319C34B8C99A}" type="datetimeFigureOut">
              <a:rPr lang="en-US" smtClean="0"/>
              <a:t>11/23/21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3E8C4-8BC9-F64F-A8C0-953827FC6096}" type="slidenum">
              <a:rPr lang="en-US" smtClean="0"/>
              <a:t>‹#›</a:t>
            </a:fld>
            <a:endParaRPr lang="en-US"/>
          </a:p>
        </p:txBody>
      </p:sp>
    </p:spTree>
    <p:extLst>
      <p:ext uri="{BB962C8B-B14F-4D97-AF65-F5344CB8AC3E}">
        <p14:creationId xmlns:p14="http://schemas.microsoft.com/office/powerpoint/2010/main" val="4232943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25520" y="841772"/>
            <a:ext cx="4902200" cy="1790700"/>
          </a:xfrm>
          <a:prstGeom prst="rect">
            <a:avLst/>
          </a:prstGeom>
        </p:spPr>
        <p:txBody>
          <a:bodyPr lIns="68580" tIns="34290" rIns="68580" bIns="34290" anchor="b"/>
          <a:lstStyle>
            <a:lvl1pPr algn="l">
              <a:defRPr sz="4500"/>
            </a:lvl1pPr>
          </a:lstStyle>
          <a:p>
            <a:r>
              <a:rPr lang="en-US" dirty="0"/>
              <a:t>Title</a:t>
            </a:r>
          </a:p>
        </p:txBody>
      </p:sp>
      <p:sp>
        <p:nvSpPr>
          <p:cNvPr id="3" name="Subtitle 2"/>
          <p:cNvSpPr>
            <a:spLocks noGrp="1"/>
          </p:cNvSpPr>
          <p:nvPr>
            <p:ph type="subTitle" idx="1"/>
          </p:nvPr>
        </p:nvSpPr>
        <p:spPr>
          <a:xfrm>
            <a:off x="3525520" y="2701528"/>
            <a:ext cx="4902200" cy="318549"/>
          </a:xfrm>
          <a:prstGeom prst="rect">
            <a:avLst/>
          </a:prstGeom>
        </p:spPr>
        <p:txBody>
          <a:bodyPr lIns="68580" tIns="34290" rIns="68580" bIns="34290"/>
          <a:lstStyle>
            <a:lvl1pPr marL="0" indent="0" algn="l">
              <a:buNone/>
              <a:defRPr sz="1800">
                <a:solidFill>
                  <a:srgbClr val="000000"/>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A6F60FDE-3B4E-6342-8968-9546C7E509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3890" y="1010920"/>
            <a:ext cx="2654300" cy="2654300"/>
          </a:xfrm>
          <a:prstGeom prst="rect">
            <a:avLst/>
          </a:prstGeom>
        </p:spPr>
      </p:pic>
    </p:spTree>
    <p:extLst>
      <p:ext uri="{BB962C8B-B14F-4D97-AF65-F5344CB8AC3E}">
        <p14:creationId xmlns:p14="http://schemas.microsoft.com/office/powerpoint/2010/main" val="278713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582C7-6FF6-E349-8D2C-5F7B2996E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4850" y="1244600"/>
            <a:ext cx="2654300" cy="2654300"/>
          </a:xfrm>
          <a:prstGeom prst="rect">
            <a:avLst/>
          </a:prstGeom>
        </p:spPr>
      </p:pic>
    </p:spTree>
    <p:extLst>
      <p:ext uri="{BB962C8B-B14F-4D97-AF65-F5344CB8AC3E}">
        <p14:creationId xmlns:p14="http://schemas.microsoft.com/office/powerpoint/2010/main" val="27628028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lIns="68580" tIns="34290" rIns="68580" bIns="34290"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lIns="68580" tIns="34290" rIns="68580" bIns="34290"/>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5355355A-278A-4177-940D-D180E0E2D021}" type="datetimeFigureOut">
              <a:rPr lang="en-US" smtClean="0"/>
              <a:t>11/23/21</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pPr algn="ctr"/>
            <a:r>
              <a:rPr lang="en-US" dirty="0"/>
              <a:t>© Joy of Coding</a:t>
            </a:r>
          </a:p>
        </p:txBody>
      </p:sp>
      <p:sp>
        <p:nvSpPr>
          <p:cNvPr id="6" name="Slide Number Placeholder 5"/>
          <p:cNvSpPr>
            <a:spLocks noGrp="1"/>
          </p:cNvSpPr>
          <p:nvPr>
            <p:ph type="sldNum" sz="quarter" idx="12"/>
          </p:nvPr>
        </p:nvSpPr>
        <p:spPr>
          <a:xfrm>
            <a:off x="6457950" y="4767263"/>
            <a:ext cx="2057400" cy="273844"/>
          </a:xfrm>
          <a:prstGeom prst="rect">
            <a:avLst/>
          </a:prstGeom>
        </p:spPr>
        <p:txBody>
          <a:bodyPr lIns="68580" tIns="34290" rIns="68580" bIns="34290"/>
          <a:lstStyle/>
          <a:p>
            <a:fld id="{EC777CF9-132C-43A1-ACE8-EBE6AC215721}" type="slidenum">
              <a:rPr lang="en-US" smtClean="0"/>
              <a:t>‹#›</a:t>
            </a:fld>
            <a:endParaRPr lang="en-US"/>
          </a:p>
        </p:txBody>
      </p:sp>
    </p:spTree>
    <p:extLst>
      <p:ext uri="{BB962C8B-B14F-4D97-AF65-F5344CB8AC3E}">
        <p14:creationId xmlns:p14="http://schemas.microsoft.com/office/powerpoint/2010/main" val="3634789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139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D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069C84-65E3-3240-A80A-DBC6E6E39ECE}"/>
              </a:ext>
            </a:extLst>
          </p:cNvPr>
          <p:cNvSpPr/>
          <p:nvPr userDrawn="1"/>
        </p:nvSpPr>
        <p:spPr bwMode="auto">
          <a:xfrm>
            <a:off x="213804" y="1039951"/>
            <a:ext cx="8740375" cy="37858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dirty="0"/>
              <a:t>Click to edit Master title style</a:t>
            </a:r>
          </a:p>
        </p:txBody>
      </p:sp>
      <p:sp>
        <p:nvSpPr>
          <p:cNvPr id="4" name="Text Placeholder 3"/>
          <p:cNvSpPr>
            <a:spLocks noGrp="1"/>
          </p:cNvSpPr>
          <p:nvPr>
            <p:ph type="body" idx="1"/>
          </p:nvPr>
        </p:nvSpPr>
        <p:spPr>
          <a:xfrm>
            <a:off x="201931" y="1026793"/>
            <a:ext cx="8740140" cy="1742310"/>
          </a:xfrm>
          <a:prstGeom prst="rect">
            <a:avLst/>
          </a:prstGeom>
        </p:spPr>
        <p:txBody>
          <a:bodyPr vert="horz" wrap="square" lIns="107524" tIns="67202" rIns="107524" bIns="67202"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
        <p:nvSpPr>
          <p:cNvPr id="75" name="Footer Placeholder 4">
            <a:extLst>
              <a:ext uri="{FF2B5EF4-FFF2-40B4-BE49-F238E27FC236}">
                <a16:creationId xmlns:a16="http://schemas.microsoft.com/office/drawing/2014/main" id="{CFA108DC-830C-4C45-8A79-00E5B005FEB0}"/>
              </a:ext>
            </a:extLst>
          </p:cNvPr>
          <p:cNvSpPr>
            <a:spLocks noGrp="1"/>
          </p:cNvSpPr>
          <p:nvPr>
            <p:ph type="ftr" sz="quarter" idx="3"/>
          </p:nvPr>
        </p:nvSpPr>
        <p:spPr>
          <a:xfrm>
            <a:off x="92094" y="4871739"/>
            <a:ext cx="9051906" cy="220499"/>
          </a:xfrm>
          <a:prstGeom prst="rect">
            <a:avLst/>
          </a:prstGeom>
        </p:spPr>
        <p:txBody>
          <a:bodyPr lIns="68580" tIns="34290" rIns="68580" bIns="34290"/>
          <a:lstStyle>
            <a:lvl1pPr algn="l">
              <a:defRPr sz="1000"/>
            </a:lvl1pPr>
          </a:lstStyle>
          <a:p>
            <a:r>
              <a:rPr lang="en-US"/>
              <a:t>© Joy of Coding</a:t>
            </a:r>
            <a:endParaRPr lang="en-US" dirty="0"/>
          </a:p>
        </p:txBody>
      </p:sp>
      <p:pic>
        <p:nvPicPr>
          <p:cNvPr id="76" name="Picture 75">
            <a:extLst>
              <a:ext uri="{FF2B5EF4-FFF2-40B4-BE49-F238E27FC236}">
                <a16:creationId xmlns:a16="http://schemas.microsoft.com/office/drawing/2014/main" id="{2C538DDF-30F1-4D48-B008-9C4127E2B0D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8735" y="4043679"/>
            <a:ext cx="968543" cy="968543"/>
          </a:xfrm>
          <a:prstGeom prst="rect">
            <a:avLst/>
          </a:prstGeom>
        </p:spPr>
      </p:pic>
    </p:spTree>
    <p:extLst>
      <p:ext uri="{BB962C8B-B14F-4D97-AF65-F5344CB8AC3E}">
        <p14:creationId xmlns:p14="http://schemas.microsoft.com/office/powerpoint/2010/main" val="4234414200"/>
      </p:ext>
    </p:extLst>
  </p:cSld>
  <p:clrMap bg1="lt1" tx1="dk1" bg2="lt2" tx2="dk2" accent1="accent1" accent2="accent2" accent3="accent3" accent4="accent4" accent5="accent5" accent6="accent6" hlink="hlink" folHlink="folHlink"/>
  <p:sldLayoutIdLst>
    <p:sldLayoutId id="2147483705" r:id="rId1"/>
    <p:sldLayoutId id="2147483707" r:id="rId2"/>
  </p:sldLayoutIdLst>
  <p:transition>
    <p:fade/>
  </p:transition>
  <p:txStyles>
    <p:titleStyle>
      <a:lvl1pPr algn="ctr" defTabSz="685232" rtl="0" eaLnBrk="1" latinLnBrk="0" hangingPunct="1">
        <a:lnSpc>
          <a:spcPct val="90000"/>
        </a:lnSpc>
        <a:spcBef>
          <a:spcPct val="0"/>
        </a:spcBef>
        <a:buNone/>
        <a:defRPr lang="en-US" sz="4000" b="1" kern="1200" cap="none" spc="-110" baseline="0" dirty="0" smtClean="0">
          <a:ln w="3175">
            <a:noFill/>
          </a:ln>
          <a:gradFill>
            <a:gsLst>
              <a:gs pos="1250">
                <a:schemeClr val="tx1"/>
              </a:gs>
              <a:gs pos="100000">
                <a:schemeClr val="tx1"/>
              </a:gs>
            </a:gsLst>
            <a:lin ang="5400000" scaled="0"/>
          </a:gradFill>
          <a:effectLst/>
          <a:latin typeface="Avenir" panose="02000503020000020003" pitchFamily="2" charset="0"/>
          <a:ea typeface="+mn-ea"/>
          <a:cs typeface="Avenir" panose="02000503020000020003" pitchFamily="2"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2800" kern="1200" spc="0" baseline="0">
          <a:solidFill>
            <a:srgbClr val="000000"/>
          </a:solidFill>
          <a:latin typeface="Calibri" panose="020F0502020204030204" pitchFamily="34" charset="0"/>
          <a:ea typeface="+mn-ea"/>
          <a:cs typeface="Calibri" panose="020F0502020204030204" pitchFamily="34" charset="0"/>
        </a:defRPr>
      </a:lvl1pPr>
      <a:lvl2pPr marL="457200" marR="0" indent="-256032" algn="l" defTabSz="68523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solidFill>
            <a:srgbClr val="696969"/>
          </a:solidFill>
          <a:latin typeface="Calibri" panose="020F0502020204030204" pitchFamily="34" charset="0"/>
          <a:ea typeface="+mn-ea"/>
          <a:cs typeface="Calibri" panose="020F0502020204030204" pitchFamily="34" charset="0"/>
        </a:defRPr>
      </a:lvl2pPr>
      <a:lvl3pPr marL="587788" marR="0" indent="-167940"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1800" kern="1200" spc="0" baseline="0">
          <a:solidFill>
            <a:srgbClr val="000000"/>
          </a:solidFill>
          <a:latin typeface="Calibri" panose="020F0502020204030204" pitchFamily="34" charset="0"/>
          <a:ea typeface="+mn-ea"/>
          <a:cs typeface="Calibri" panose="020F0502020204030204" pitchFamily="34" charset="0"/>
        </a:defRPr>
      </a:lvl3pPr>
      <a:lvl4pPr marL="755726" marR="0" indent="-167940" algn="l" defTabSz="68523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696969"/>
          </a:solidFill>
          <a:latin typeface="Calibri" panose="020F0502020204030204" pitchFamily="34" charset="0"/>
          <a:ea typeface="+mn-ea"/>
          <a:cs typeface="Calibri" panose="020F0502020204030204" pitchFamily="34" charset="0"/>
        </a:defRPr>
      </a:lvl4pPr>
      <a:lvl5pPr marL="923667" marR="0" indent="-167940"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1500" kern="1200" spc="0" baseline="0">
          <a:solidFill>
            <a:srgbClr val="000000"/>
          </a:solidFill>
          <a:latin typeface="Calibri" panose="020F0502020204030204" pitchFamily="34" charset="0"/>
          <a:ea typeface="+mn-ea"/>
          <a:cs typeface="Calibri" panose="020F0502020204030204" pitchFamily="34" charset="0"/>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D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756160"/>
          </a:xfrm>
          <a:prstGeom prst="rect">
            <a:avLst/>
          </a:prstGeom>
        </p:spPr>
        <p:txBody>
          <a:bodyPr vert="horz" wrap="square" lIns="107524" tIns="67202" rIns="107524" bIns="67202"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
        <p:nvSpPr>
          <p:cNvPr id="75" name="Footer Placeholder 4">
            <a:extLst>
              <a:ext uri="{FF2B5EF4-FFF2-40B4-BE49-F238E27FC236}">
                <a16:creationId xmlns:a16="http://schemas.microsoft.com/office/drawing/2014/main" id="{CFA108DC-830C-4C45-8A79-00E5B005FEB0}"/>
              </a:ext>
            </a:extLst>
          </p:cNvPr>
          <p:cNvSpPr>
            <a:spLocks noGrp="1"/>
          </p:cNvSpPr>
          <p:nvPr>
            <p:ph type="ftr" sz="quarter" idx="3"/>
          </p:nvPr>
        </p:nvSpPr>
        <p:spPr>
          <a:xfrm>
            <a:off x="92094" y="4871739"/>
            <a:ext cx="9051906" cy="220499"/>
          </a:xfrm>
          <a:prstGeom prst="rect">
            <a:avLst/>
          </a:prstGeom>
        </p:spPr>
        <p:txBody>
          <a:bodyPr lIns="68580" tIns="34290" rIns="68580" bIns="34290"/>
          <a:lstStyle>
            <a:lvl1pPr algn="l">
              <a:defRPr sz="1000"/>
            </a:lvl1pPr>
          </a:lstStyle>
          <a:p>
            <a:r>
              <a:rPr lang="en-US"/>
              <a:t>© Joy of Coding</a:t>
            </a:r>
            <a:endParaRPr lang="en-US" dirty="0"/>
          </a:p>
        </p:txBody>
      </p:sp>
    </p:spTree>
    <p:extLst>
      <p:ext uri="{BB962C8B-B14F-4D97-AF65-F5344CB8AC3E}">
        <p14:creationId xmlns:p14="http://schemas.microsoft.com/office/powerpoint/2010/main" val="2232890484"/>
      </p:ext>
    </p:extLst>
  </p:cSld>
  <p:clrMap bg1="lt1" tx1="dk1" bg2="lt2" tx2="dk2" accent1="accent1" accent2="accent2" accent3="accent3" accent4="accent4" accent5="accent5" accent6="accent6" hlink="hlink" folHlink="folHlink"/>
  <p:sldLayoutIdLst>
    <p:sldLayoutId id="2147483699" r:id="rId1"/>
    <p:sldLayoutId id="2147483700" r:id="rId2"/>
  </p:sldLayoutIdLst>
  <p:transition>
    <p:fade/>
  </p:transition>
  <p:txStyles>
    <p:titleStyle>
      <a:lvl1pPr algn="ctr" defTabSz="685232" rtl="0" eaLnBrk="1" latinLnBrk="0" hangingPunct="1">
        <a:lnSpc>
          <a:spcPct val="90000"/>
        </a:lnSpc>
        <a:spcBef>
          <a:spcPct val="0"/>
        </a:spcBef>
        <a:buNone/>
        <a:defRPr lang="en-US" sz="4000" b="1" kern="1200" cap="none" spc="-110" baseline="0" dirty="0" smtClean="0">
          <a:ln w="3175">
            <a:noFill/>
          </a:ln>
          <a:gradFill>
            <a:gsLst>
              <a:gs pos="1250">
                <a:schemeClr val="tx1"/>
              </a:gs>
              <a:gs pos="100000">
                <a:schemeClr val="tx1"/>
              </a:gs>
            </a:gsLst>
            <a:lin ang="5400000" scaled="0"/>
          </a:gradFill>
          <a:effectLst/>
          <a:latin typeface="Avenir" panose="02000503020000020003" pitchFamily="2" charset="0"/>
          <a:ea typeface="+mn-ea"/>
          <a:cs typeface="Avenir" panose="02000503020000020003" pitchFamily="2"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2900" kern="1200" spc="0" baseline="0">
          <a:gradFill>
            <a:gsLst>
              <a:gs pos="1250">
                <a:schemeClr val="tx1"/>
              </a:gs>
              <a:gs pos="100000">
                <a:schemeClr val="tx1"/>
              </a:gs>
            </a:gsLst>
            <a:lin ang="5400000" scaled="0"/>
          </a:gradFill>
          <a:latin typeface="Calibri" panose="020F0502020204030204" pitchFamily="34" charset="0"/>
          <a:ea typeface="+mn-ea"/>
          <a:cs typeface="Calibri" panose="020F0502020204030204" pitchFamily="34" charset="0"/>
        </a:defRPr>
      </a:lvl1pPr>
      <a:lvl2pPr marL="429177" marR="0" indent="-177268" algn="l" defTabSz="68523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Calibri" panose="020F0502020204030204" pitchFamily="34" charset="0"/>
          <a:ea typeface="+mn-ea"/>
          <a:cs typeface="Calibri" panose="020F0502020204030204" pitchFamily="34" charset="0"/>
        </a:defRPr>
      </a:lvl2pPr>
      <a:lvl3pPr marL="587788" marR="0" indent="-167940"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1800" kern="1200" spc="0" baseline="0">
          <a:gradFill>
            <a:gsLst>
              <a:gs pos="1250">
                <a:schemeClr val="tx1"/>
              </a:gs>
              <a:gs pos="100000">
                <a:schemeClr val="tx1"/>
              </a:gs>
            </a:gsLst>
            <a:lin ang="5400000" scaled="0"/>
          </a:gradFill>
          <a:latin typeface="Calibri" panose="020F0502020204030204" pitchFamily="34" charset="0"/>
          <a:ea typeface="+mn-ea"/>
          <a:cs typeface="Calibri" panose="020F0502020204030204" pitchFamily="34" charset="0"/>
        </a:defRPr>
      </a:lvl3pPr>
      <a:lvl4pPr marL="755726" marR="0" indent="-167940" algn="l" defTabSz="68523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Calibri" panose="020F0502020204030204" pitchFamily="34" charset="0"/>
          <a:ea typeface="+mn-ea"/>
          <a:cs typeface="Calibri" panose="020F0502020204030204" pitchFamily="34" charset="0"/>
        </a:defRPr>
      </a:lvl4pPr>
      <a:lvl5pPr marL="923667" marR="0" indent="-167940"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1500" kern="1200" spc="0" baseline="0">
          <a:gradFill>
            <a:gsLst>
              <a:gs pos="1250">
                <a:schemeClr val="tx1"/>
              </a:gs>
              <a:gs pos="100000">
                <a:schemeClr val="tx1"/>
              </a:gs>
            </a:gsLst>
            <a:lin ang="5400000" scaled="0"/>
          </a:gradFill>
          <a:latin typeface="Calibri" panose="020F0502020204030204" pitchFamily="34" charset="0"/>
          <a:ea typeface="+mn-ea"/>
          <a:cs typeface="Calibri" panose="020F0502020204030204" pitchFamily="34" charset="0"/>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CD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39"/>
            <a:ext cx="8741880" cy="674749"/>
          </a:xfrm>
          <a:prstGeom prst="rect">
            <a:avLst/>
          </a:prstGeom>
        </p:spPr>
        <p:txBody>
          <a:bodyPr vert="horz" wrap="square" lIns="107524" tIns="67202" rIns="107524" bIns="67202"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756160"/>
          </a:xfrm>
          <a:prstGeom prst="rect">
            <a:avLst/>
          </a:prstGeom>
        </p:spPr>
        <p:txBody>
          <a:bodyPr vert="horz" wrap="square" lIns="107524" tIns="67202" rIns="107524" bIns="67202"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id" hidden="1"/>
          <p:cNvGrpSpPr>
            <a:grpSpLocks noChangeAspect="1"/>
          </p:cNvGrpSpPr>
          <p:nvPr userDrawn="1"/>
        </p:nvGrpSpPr>
        <p:grpSpPr bwMode="auto">
          <a:xfrm>
            <a:off x="69472" y="71476"/>
            <a:ext cx="8996924" cy="5000569"/>
            <a:chOff x="-631" y="-324"/>
            <a:chExt cx="8936" cy="4968"/>
          </a:xfrm>
        </p:grpSpPr>
        <p:sp>
          <p:nvSpPr>
            <p:cNvPr id="6" name="Rectangle 84"/>
            <p:cNvSpPr>
              <a:spLocks noChangeArrowheads="1"/>
            </p:cNvSpPr>
            <p:nvPr/>
          </p:nvSpPr>
          <p:spPr bwMode="auto">
            <a:xfrm>
              <a:off x="-631" y="-324"/>
              <a:ext cx="8936" cy="4968"/>
            </a:xfrm>
            <a:prstGeom prst="rect">
              <a:avLst/>
            </a:prstGeom>
            <a:noFill/>
            <a:ln w="4763" cap="flat">
              <a:solidFill>
                <a:srgbClr val="3E444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 name="Line 85"/>
            <p:cNvSpPr>
              <a:spLocks noChangeShapeType="1"/>
            </p:cNvSpPr>
            <p:nvPr/>
          </p:nvSpPr>
          <p:spPr bwMode="auto">
            <a:xfrm>
              <a:off x="-631" y="4445"/>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8" name="Line 86"/>
            <p:cNvSpPr>
              <a:spLocks noChangeShapeType="1"/>
            </p:cNvSpPr>
            <p:nvPr/>
          </p:nvSpPr>
          <p:spPr bwMode="auto">
            <a:xfrm>
              <a:off x="-631" y="424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9" name="Line 87"/>
            <p:cNvSpPr>
              <a:spLocks noChangeShapeType="1"/>
            </p:cNvSpPr>
            <p:nvPr/>
          </p:nvSpPr>
          <p:spPr bwMode="auto">
            <a:xfrm>
              <a:off x="-631" y="404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0" name="Line 88"/>
            <p:cNvSpPr>
              <a:spLocks noChangeShapeType="1"/>
            </p:cNvSpPr>
            <p:nvPr/>
          </p:nvSpPr>
          <p:spPr bwMode="auto">
            <a:xfrm>
              <a:off x="-631" y="3849"/>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1" name="Line 89"/>
            <p:cNvSpPr>
              <a:spLocks noChangeShapeType="1"/>
            </p:cNvSpPr>
            <p:nvPr/>
          </p:nvSpPr>
          <p:spPr bwMode="auto">
            <a:xfrm>
              <a:off x="-631" y="3650"/>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2" name="Line 90"/>
            <p:cNvSpPr>
              <a:spLocks noChangeShapeType="1"/>
            </p:cNvSpPr>
            <p:nvPr/>
          </p:nvSpPr>
          <p:spPr bwMode="auto">
            <a:xfrm>
              <a:off x="-631" y="345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3" name="Line 91"/>
            <p:cNvSpPr>
              <a:spLocks noChangeShapeType="1"/>
            </p:cNvSpPr>
            <p:nvPr/>
          </p:nvSpPr>
          <p:spPr bwMode="auto">
            <a:xfrm>
              <a:off x="-631" y="325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4" name="Line 92"/>
            <p:cNvSpPr>
              <a:spLocks noChangeShapeType="1"/>
            </p:cNvSpPr>
            <p:nvPr/>
          </p:nvSpPr>
          <p:spPr bwMode="auto">
            <a:xfrm>
              <a:off x="-631" y="3054"/>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5" name="Line 93"/>
            <p:cNvSpPr>
              <a:spLocks noChangeShapeType="1"/>
            </p:cNvSpPr>
            <p:nvPr/>
          </p:nvSpPr>
          <p:spPr bwMode="auto">
            <a:xfrm>
              <a:off x="-631" y="2856"/>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6" name="Line 94"/>
            <p:cNvSpPr>
              <a:spLocks noChangeShapeType="1"/>
            </p:cNvSpPr>
            <p:nvPr/>
          </p:nvSpPr>
          <p:spPr bwMode="auto">
            <a:xfrm>
              <a:off x="-631" y="265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7" name="Line 95"/>
            <p:cNvSpPr>
              <a:spLocks noChangeShapeType="1"/>
            </p:cNvSpPr>
            <p:nvPr/>
          </p:nvSpPr>
          <p:spPr bwMode="auto">
            <a:xfrm>
              <a:off x="-631" y="245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8" name="Line 96"/>
            <p:cNvSpPr>
              <a:spLocks noChangeShapeType="1"/>
            </p:cNvSpPr>
            <p:nvPr/>
          </p:nvSpPr>
          <p:spPr bwMode="auto">
            <a:xfrm>
              <a:off x="-631" y="2259"/>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19" name="Line 97"/>
            <p:cNvSpPr>
              <a:spLocks noChangeShapeType="1"/>
            </p:cNvSpPr>
            <p:nvPr/>
          </p:nvSpPr>
          <p:spPr bwMode="auto">
            <a:xfrm>
              <a:off x="-631" y="2061"/>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0" name="Line 98"/>
            <p:cNvSpPr>
              <a:spLocks noChangeShapeType="1"/>
            </p:cNvSpPr>
            <p:nvPr/>
          </p:nvSpPr>
          <p:spPr bwMode="auto">
            <a:xfrm>
              <a:off x="-631" y="186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1" name="Line 99"/>
            <p:cNvSpPr>
              <a:spLocks noChangeShapeType="1"/>
            </p:cNvSpPr>
            <p:nvPr/>
          </p:nvSpPr>
          <p:spPr bwMode="auto">
            <a:xfrm>
              <a:off x="-631" y="166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2" name="Line 100"/>
            <p:cNvSpPr>
              <a:spLocks noChangeShapeType="1"/>
            </p:cNvSpPr>
            <p:nvPr/>
          </p:nvSpPr>
          <p:spPr bwMode="auto">
            <a:xfrm>
              <a:off x="-631" y="1464"/>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3" name="Line 101"/>
            <p:cNvSpPr>
              <a:spLocks noChangeShapeType="1"/>
            </p:cNvSpPr>
            <p:nvPr/>
          </p:nvSpPr>
          <p:spPr bwMode="auto">
            <a:xfrm>
              <a:off x="-631" y="1266"/>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4" name="Line 102"/>
            <p:cNvSpPr>
              <a:spLocks noChangeShapeType="1"/>
            </p:cNvSpPr>
            <p:nvPr/>
          </p:nvSpPr>
          <p:spPr bwMode="auto">
            <a:xfrm>
              <a:off x="-631" y="1067"/>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5" name="Line 103"/>
            <p:cNvSpPr>
              <a:spLocks noChangeShapeType="1"/>
            </p:cNvSpPr>
            <p:nvPr/>
          </p:nvSpPr>
          <p:spPr bwMode="auto">
            <a:xfrm>
              <a:off x="-631" y="868"/>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6" name="Line 104"/>
            <p:cNvSpPr>
              <a:spLocks noChangeShapeType="1"/>
            </p:cNvSpPr>
            <p:nvPr/>
          </p:nvSpPr>
          <p:spPr bwMode="auto">
            <a:xfrm>
              <a:off x="-631" y="670"/>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7" name="Line 105"/>
            <p:cNvSpPr>
              <a:spLocks noChangeShapeType="1"/>
            </p:cNvSpPr>
            <p:nvPr/>
          </p:nvSpPr>
          <p:spPr bwMode="auto">
            <a:xfrm>
              <a:off x="-631" y="471"/>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8" name="Line 106"/>
            <p:cNvSpPr>
              <a:spLocks noChangeShapeType="1"/>
            </p:cNvSpPr>
            <p:nvPr/>
          </p:nvSpPr>
          <p:spPr bwMode="auto">
            <a:xfrm>
              <a:off x="-631" y="272"/>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29" name="Line 107"/>
            <p:cNvSpPr>
              <a:spLocks noChangeShapeType="1"/>
            </p:cNvSpPr>
            <p:nvPr/>
          </p:nvSpPr>
          <p:spPr bwMode="auto">
            <a:xfrm>
              <a:off x="-631" y="73"/>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0" name="Line 108"/>
            <p:cNvSpPr>
              <a:spLocks noChangeShapeType="1"/>
            </p:cNvSpPr>
            <p:nvPr/>
          </p:nvSpPr>
          <p:spPr bwMode="auto">
            <a:xfrm>
              <a:off x="-631" y="-125"/>
              <a:ext cx="8936" cy="0"/>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1" name="Line 109"/>
            <p:cNvSpPr>
              <a:spLocks noChangeShapeType="1"/>
            </p:cNvSpPr>
            <p:nvPr/>
          </p:nvSpPr>
          <p:spPr bwMode="auto">
            <a:xfrm>
              <a:off x="810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2" name="Line 110"/>
            <p:cNvSpPr>
              <a:spLocks noChangeShapeType="1"/>
            </p:cNvSpPr>
            <p:nvPr/>
          </p:nvSpPr>
          <p:spPr bwMode="auto">
            <a:xfrm>
              <a:off x="790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3" name="Line 111"/>
            <p:cNvSpPr>
              <a:spLocks noChangeShapeType="1"/>
            </p:cNvSpPr>
            <p:nvPr/>
          </p:nvSpPr>
          <p:spPr bwMode="auto">
            <a:xfrm>
              <a:off x="770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4" name="Line 112"/>
            <p:cNvSpPr>
              <a:spLocks noChangeShapeType="1"/>
            </p:cNvSpPr>
            <p:nvPr/>
          </p:nvSpPr>
          <p:spPr bwMode="auto">
            <a:xfrm>
              <a:off x="751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5" name="Line 113"/>
            <p:cNvSpPr>
              <a:spLocks noChangeShapeType="1"/>
            </p:cNvSpPr>
            <p:nvPr/>
          </p:nvSpPr>
          <p:spPr bwMode="auto">
            <a:xfrm>
              <a:off x="731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6" name="Line 114"/>
            <p:cNvSpPr>
              <a:spLocks noChangeShapeType="1"/>
            </p:cNvSpPr>
            <p:nvPr/>
          </p:nvSpPr>
          <p:spPr bwMode="auto">
            <a:xfrm>
              <a:off x="711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7" name="Line 115"/>
            <p:cNvSpPr>
              <a:spLocks noChangeShapeType="1"/>
            </p:cNvSpPr>
            <p:nvPr/>
          </p:nvSpPr>
          <p:spPr bwMode="auto">
            <a:xfrm>
              <a:off x="691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8" name="Line 116"/>
            <p:cNvSpPr>
              <a:spLocks noChangeShapeType="1"/>
            </p:cNvSpPr>
            <p:nvPr/>
          </p:nvSpPr>
          <p:spPr bwMode="auto">
            <a:xfrm>
              <a:off x="671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39" name="Line 117"/>
            <p:cNvSpPr>
              <a:spLocks noChangeShapeType="1"/>
            </p:cNvSpPr>
            <p:nvPr/>
          </p:nvSpPr>
          <p:spPr bwMode="auto">
            <a:xfrm>
              <a:off x="6517"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0" name="Line 118"/>
            <p:cNvSpPr>
              <a:spLocks noChangeShapeType="1"/>
            </p:cNvSpPr>
            <p:nvPr/>
          </p:nvSpPr>
          <p:spPr bwMode="auto">
            <a:xfrm>
              <a:off x="631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1" name="Line 119"/>
            <p:cNvSpPr>
              <a:spLocks noChangeShapeType="1"/>
            </p:cNvSpPr>
            <p:nvPr/>
          </p:nvSpPr>
          <p:spPr bwMode="auto">
            <a:xfrm>
              <a:off x="612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2" name="Line 120"/>
            <p:cNvSpPr>
              <a:spLocks noChangeShapeType="1"/>
            </p:cNvSpPr>
            <p:nvPr/>
          </p:nvSpPr>
          <p:spPr bwMode="auto">
            <a:xfrm>
              <a:off x="592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3" name="Line 121"/>
            <p:cNvSpPr>
              <a:spLocks noChangeShapeType="1"/>
            </p:cNvSpPr>
            <p:nvPr/>
          </p:nvSpPr>
          <p:spPr bwMode="auto">
            <a:xfrm>
              <a:off x="572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4" name="Line 122"/>
            <p:cNvSpPr>
              <a:spLocks noChangeShapeType="1"/>
            </p:cNvSpPr>
            <p:nvPr/>
          </p:nvSpPr>
          <p:spPr bwMode="auto">
            <a:xfrm>
              <a:off x="552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5" name="Line 123"/>
            <p:cNvSpPr>
              <a:spLocks noChangeShapeType="1"/>
            </p:cNvSpPr>
            <p:nvPr/>
          </p:nvSpPr>
          <p:spPr bwMode="auto">
            <a:xfrm>
              <a:off x="532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6" name="Line 124"/>
            <p:cNvSpPr>
              <a:spLocks noChangeShapeType="1"/>
            </p:cNvSpPr>
            <p:nvPr/>
          </p:nvSpPr>
          <p:spPr bwMode="auto">
            <a:xfrm>
              <a:off x="5127"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7" name="Line 125"/>
            <p:cNvSpPr>
              <a:spLocks noChangeShapeType="1"/>
            </p:cNvSpPr>
            <p:nvPr/>
          </p:nvSpPr>
          <p:spPr bwMode="auto">
            <a:xfrm>
              <a:off x="492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8" name="Line 126"/>
            <p:cNvSpPr>
              <a:spLocks noChangeShapeType="1"/>
            </p:cNvSpPr>
            <p:nvPr/>
          </p:nvSpPr>
          <p:spPr bwMode="auto">
            <a:xfrm>
              <a:off x="4730"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49" name="Line 127"/>
            <p:cNvSpPr>
              <a:spLocks noChangeShapeType="1"/>
            </p:cNvSpPr>
            <p:nvPr/>
          </p:nvSpPr>
          <p:spPr bwMode="auto">
            <a:xfrm>
              <a:off x="453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0" name="Line 128"/>
            <p:cNvSpPr>
              <a:spLocks noChangeShapeType="1"/>
            </p:cNvSpPr>
            <p:nvPr/>
          </p:nvSpPr>
          <p:spPr bwMode="auto">
            <a:xfrm>
              <a:off x="433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1" name="Line 129"/>
            <p:cNvSpPr>
              <a:spLocks noChangeShapeType="1"/>
            </p:cNvSpPr>
            <p:nvPr/>
          </p:nvSpPr>
          <p:spPr bwMode="auto">
            <a:xfrm>
              <a:off x="413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2" name="Line 130"/>
            <p:cNvSpPr>
              <a:spLocks noChangeShapeType="1"/>
            </p:cNvSpPr>
            <p:nvPr/>
          </p:nvSpPr>
          <p:spPr bwMode="auto">
            <a:xfrm>
              <a:off x="39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3" name="Line 131"/>
            <p:cNvSpPr>
              <a:spLocks noChangeShapeType="1"/>
            </p:cNvSpPr>
            <p:nvPr/>
          </p:nvSpPr>
          <p:spPr bwMode="auto">
            <a:xfrm>
              <a:off x="373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4" name="Line 132"/>
            <p:cNvSpPr>
              <a:spLocks noChangeShapeType="1"/>
            </p:cNvSpPr>
            <p:nvPr/>
          </p:nvSpPr>
          <p:spPr bwMode="auto">
            <a:xfrm>
              <a:off x="35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5" name="Line 133"/>
            <p:cNvSpPr>
              <a:spLocks noChangeShapeType="1"/>
            </p:cNvSpPr>
            <p:nvPr/>
          </p:nvSpPr>
          <p:spPr bwMode="auto">
            <a:xfrm>
              <a:off x="333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6" name="Line 134"/>
            <p:cNvSpPr>
              <a:spLocks noChangeShapeType="1"/>
            </p:cNvSpPr>
            <p:nvPr/>
          </p:nvSpPr>
          <p:spPr bwMode="auto">
            <a:xfrm>
              <a:off x="313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7" name="Line 135"/>
            <p:cNvSpPr>
              <a:spLocks noChangeShapeType="1"/>
            </p:cNvSpPr>
            <p:nvPr/>
          </p:nvSpPr>
          <p:spPr bwMode="auto">
            <a:xfrm>
              <a:off x="294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8" name="Line 136"/>
            <p:cNvSpPr>
              <a:spLocks noChangeShapeType="1"/>
            </p:cNvSpPr>
            <p:nvPr/>
          </p:nvSpPr>
          <p:spPr bwMode="auto">
            <a:xfrm>
              <a:off x="274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59" name="Line 137"/>
            <p:cNvSpPr>
              <a:spLocks noChangeShapeType="1"/>
            </p:cNvSpPr>
            <p:nvPr/>
          </p:nvSpPr>
          <p:spPr bwMode="auto">
            <a:xfrm>
              <a:off x="2544"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0" name="Line 138"/>
            <p:cNvSpPr>
              <a:spLocks noChangeShapeType="1"/>
            </p:cNvSpPr>
            <p:nvPr/>
          </p:nvSpPr>
          <p:spPr bwMode="auto">
            <a:xfrm>
              <a:off x="234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1" name="Line 139"/>
            <p:cNvSpPr>
              <a:spLocks noChangeShapeType="1"/>
            </p:cNvSpPr>
            <p:nvPr/>
          </p:nvSpPr>
          <p:spPr bwMode="auto">
            <a:xfrm>
              <a:off x="214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2" name="Line 140"/>
            <p:cNvSpPr>
              <a:spLocks noChangeShapeType="1"/>
            </p:cNvSpPr>
            <p:nvPr/>
          </p:nvSpPr>
          <p:spPr bwMode="auto">
            <a:xfrm>
              <a:off x="194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3" name="Line 141"/>
            <p:cNvSpPr>
              <a:spLocks noChangeShapeType="1"/>
            </p:cNvSpPr>
            <p:nvPr/>
          </p:nvSpPr>
          <p:spPr bwMode="auto">
            <a:xfrm>
              <a:off x="1749"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4" name="Line 142"/>
            <p:cNvSpPr>
              <a:spLocks noChangeShapeType="1"/>
            </p:cNvSpPr>
            <p:nvPr/>
          </p:nvSpPr>
          <p:spPr bwMode="auto">
            <a:xfrm>
              <a:off x="155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5" name="Line 143"/>
            <p:cNvSpPr>
              <a:spLocks noChangeShapeType="1"/>
            </p:cNvSpPr>
            <p:nvPr/>
          </p:nvSpPr>
          <p:spPr bwMode="auto">
            <a:xfrm>
              <a:off x="1352"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6" name="Line 144"/>
            <p:cNvSpPr>
              <a:spLocks noChangeShapeType="1"/>
            </p:cNvSpPr>
            <p:nvPr/>
          </p:nvSpPr>
          <p:spPr bwMode="auto">
            <a:xfrm>
              <a:off x="115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7" name="Line 145"/>
            <p:cNvSpPr>
              <a:spLocks noChangeShapeType="1"/>
            </p:cNvSpPr>
            <p:nvPr/>
          </p:nvSpPr>
          <p:spPr bwMode="auto">
            <a:xfrm>
              <a:off x="955"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8" name="Line 146"/>
            <p:cNvSpPr>
              <a:spLocks noChangeShapeType="1"/>
            </p:cNvSpPr>
            <p:nvPr/>
          </p:nvSpPr>
          <p:spPr bwMode="auto">
            <a:xfrm>
              <a:off x="75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69" name="Line 147"/>
            <p:cNvSpPr>
              <a:spLocks noChangeShapeType="1"/>
            </p:cNvSpPr>
            <p:nvPr/>
          </p:nvSpPr>
          <p:spPr bwMode="auto">
            <a:xfrm>
              <a:off x="558"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0" name="Line 148"/>
            <p:cNvSpPr>
              <a:spLocks noChangeShapeType="1"/>
            </p:cNvSpPr>
            <p:nvPr/>
          </p:nvSpPr>
          <p:spPr bwMode="auto">
            <a:xfrm>
              <a:off x="361"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1" name="Line 149"/>
            <p:cNvSpPr>
              <a:spLocks noChangeShapeType="1"/>
            </p:cNvSpPr>
            <p:nvPr/>
          </p:nvSpPr>
          <p:spPr bwMode="auto">
            <a:xfrm>
              <a:off x="16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2" name="Line 150"/>
            <p:cNvSpPr>
              <a:spLocks noChangeShapeType="1"/>
            </p:cNvSpPr>
            <p:nvPr/>
          </p:nvSpPr>
          <p:spPr bwMode="auto">
            <a:xfrm>
              <a:off x="-36"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3" name="Line 151"/>
            <p:cNvSpPr>
              <a:spLocks noChangeShapeType="1"/>
            </p:cNvSpPr>
            <p:nvPr/>
          </p:nvSpPr>
          <p:spPr bwMode="auto">
            <a:xfrm>
              <a:off x="-234"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sp>
          <p:nvSpPr>
            <p:cNvPr id="74" name="Line 152"/>
            <p:cNvSpPr>
              <a:spLocks noChangeShapeType="1"/>
            </p:cNvSpPr>
            <p:nvPr/>
          </p:nvSpPr>
          <p:spPr bwMode="auto">
            <a:xfrm>
              <a:off x="-433" y="-324"/>
              <a:ext cx="0" cy="4968"/>
            </a:xfrm>
            <a:prstGeom prst="line">
              <a:avLst/>
            </a:prstGeom>
            <a:noFill/>
            <a:ln w="4763" cap="flat">
              <a:solidFill>
                <a:srgbClr val="3E444F"/>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85301"/>
              <a:endParaRPr lang="en-US" sz="1300">
                <a:solidFill>
                  <a:srgbClr val="646E82"/>
                </a:solidFill>
              </a:endParaRPr>
            </a:p>
          </p:txBody>
        </p:sp>
      </p:grpSp>
      <p:sp>
        <p:nvSpPr>
          <p:cNvPr id="75" name="Footer Placeholder 4">
            <a:extLst>
              <a:ext uri="{FF2B5EF4-FFF2-40B4-BE49-F238E27FC236}">
                <a16:creationId xmlns:a16="http://schemas.microsoft.com/office/drawing/2014/main" id="{CFA108DC-830C-4C45-8A79-00E5B005FEB0}"/>
              </a:ext>
            </a:extLst>
          </p:cNvPr>
          <p:cNvSpPr>
            <a:spLocks noGrp="1"/>
          </p:cNvSpPr>
          <p:nvPr>
            <p:ph type="ftr" sz="quarter" idx="3"/>
          </p:nvPr>
        </p:nvSpPr>
        <p:spPr>
          <a:xfrm>
            <a:off x="92094" y="4871739"/>
            <a:ext cx="9051906" cy="220499"/>
          </a:xfrm>
          <a:prstGeom prst="rect">
            <a:avLst/>
          </a:prstGeom>
        </p:spPr>
        <p:txBody>
          <a:bodyPr lIns="68580" tIns="34290" rIns="68580" bIns="34290"/>
          <a:lstStyle>
            <a:lvl1pPr algn="l">
              <a:defRPr sz="1000"/>
            </a:lvl1pPr>
          </a:lstStyle>
          <a:p>
            <a:r>
              <a:rPr lang="en-US"/>
              <a:t>© Joy of Coding</a:t>
            </a:r>
            <a:endParaRPr lang="en-US" dirty="0"/>
          </a:p>
        </p:txBody>
      </p:sp>
      <p:pic>
        <p:nvPicPr>
          <p:cNvPr id="76" name="Picture 75">
            <a:extLst>
              <a:ext uri="{FF2B5EF4-FFF2-40B4-BE49-F238E27FC236}">
                <a16:creationId xmlns:a16="http://schemas.microsoft.com/office/drawing/2014/main" id="{E1B38C22-7F8E-D84B-9484-F2CC9AB289C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8735" y="4043679"/>
            <a:ext cx="968543" cy="968543"/>
          </a:xfrm>
          <a:prstGeom prst="rect">
            <a:avLst/>
          </a:prstGeom>
        </p:spPr>
      </p:pic>
    </p:spTree>
    <p:extLst>
      <p:ext uri="{BB962C8B-B14F-4D97-AF65-F5344CB8AC3E}">
        <p14:creationId xmlns:p14="http://schemas.microsoft.com/office/powerpoint/2010/main" val="3980059236"/>
      </p:ext>
    </p:extLst>
  </p:cSld>
  <p:clrMap bg1="lt1" tx1="dk1" bg2="lt2" tx2="dk2" accent1="accent1" accent2="accent2" accent3="accent3" accent4="accent4" accent5="accent5" accent6="accent6" hlink="hlink" folHlink="folHlink"/>
  <p:sldLayoutIdLst>
    <p:sldLayoutId id="2147483704" r:id="rId1"/>
    <p:sldLayoutId id="2147483702" r:id="rId2"/>
  </p:sldLayoutIdLst>
  <p:transition>
    <p:fade/>
  </p:transition>
  <p:txStyles>
    <p:titleStyle>
      <a:lvl1pPr algn="ctr" defTabSz="685232" rtl="0" eaLnBrk="1" latinLnBrk="0" hangingPunct="1">
        <a:lnSpc>
          <a:spcPct val="90000"/>
        </a:lnSpc>
        <a:spcBef>
          <a:spcPct val="0"/>
        </a:spcBef>
        <a:buNone/>
        <a:defRPr lang="en-US" sz="4000" b="1" kern="1200" cap="none" spc="-110" baseline="0" dirty="0" smtClean="0">
          <a:ln w="3175">
            <a:noFill/>
          </a:ln>
          <a:gradFill>
            <a:gsLst>
              <a:gs pos="1250">
                <a:schemeClr val="tx1"/>
              </a:gs>
              <a:gs pos="100000">
                <a:schemeClr val="tx1"/>
              </a:gs>
            </a:gsLst>
            <a:lin ang="5400000" scaled="0"/>
          </a:gradFill>
          <a:effectLst/>
          <a:latin typeface="Avenir" panose="02000503020000020003" pitchFamily="2" charset="0"/>
          <a:ea typeface="+mn-ea"/>
          <a:cs typeface="Avenir" panose="02000503020000020003" pitchFamily="2" charset="0"/>
        </a:defRPr>
      </a:lvl1pPr>
    </p:titleStyle>
    <p:bodyStyle>
      <a:lvl1pPr marL="251909" marR="0" indent="-251909"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2900" kern="1200" spc="0" baseline="0">
          <a:solidFill>
            <a:srgbClr val="000000"/>
          </a:solidFill>
          <a:latin typeface="Calibri" panose="020F0502020204030204" pitchFamily="34" charset="0"/>
          <a:ea typeface="+mn-ea"/>
          <a:cs typeface="Calibri" panose="020F0502020204030204" pitchFamily="34" charset="0"/>
        </a:defRPr>
      </a:lvl1pPr>
      <a:lvl2pPr marL="429177" marR="0" indent="-177268" algn="l" defTabSz="68523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solidFill>
            <a:srgbClr val="000000"/>
          </a:solidFill>
          <a:latin typeface="Calibri" panose="020F0502020204030204" pitchFamily="34" charset="0"/>
          <a:ea typeface="+mn-ea"/>
          <a:cs typeface="Calibri" panose="020F0502020204030204" pitchFamily="34" charset="0"/>
        </a:defRPr>
      </a:lvl2pPr>
      <a:lvl3pPr marL="587788" marR="0" indent="-167940"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1800" kern="1200" spc="0" baseline="0">
          <a:solidFill>
            <a:srgbClr val="000000"/>
          </a:solidFill>
          <a:latin typeface="Calibri" panose="020F0502020204030204" pitchFamily="34" charset="0"/>
          <a:ea typeface="+mn-ea"/>
          <a:cs typeface="Calibri" panose="020F0502020204030204" pitchFamily="34" charset="0"/>
        </a:defRPr>
      </a:lvl3pPr>
      <a:lvl4pPr marL="755726" marR="0" indent="-167940" algn="l" defTabSz="68523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000000"/>
          </a:solidFill>
          <a:latin typeface="Calibri" panose="020F0502020204030204" pitchFamily="34" charset="0"/>
          <a:ea typeface="+mn-ea"/>
          <a:cs typeface="Calibri" panose="020F0502020204030204" pitchFamily="34" charset="0"/>
        </a:defRPr>
      </a:lvl4pPr>
      <a:lvl5pPr marL="923667" marR="0" indent="-167940" algn="l" defTabSz="685232" rtl="0" eaLnBrk="1" fontAlgn="auto" latinLnBrk="0" hangingPunct="1">
        <a:lnSpc>
          <a:spcPct val="90000"/>
        </a:lnSpc>
        <a:spcBef>
          <a:spcPct val="20000"/>
        </a:spcBef>
        <a:spcAft>
          <a:spcPts val="0"/>
        </a:spcAft>
        <a:buClrTx/>
        <a:buSzPct val="90000"/>
        <a:buFont typeface="Arial" panose="020B0604020202020204" pitchFamily="34" charset="0"/>
        <a:buChar char="•"/>
        <a:tabLst/>
        <a:defRPr sz="1500" kern="1200" spc="0" baseline="0">
          <a:solidFill>
            <a:srgbClr val="000000"/>
          </a:solidFill>
          <a:latin typeface="Calibri" panose="020F0502020204030204" pitchFamily="34" charset="0"/>
          <a:ea typeface="+mn-ea"/>
          <a:cs typeface="Calibri" panose="020F0502020204030204" pitchFamily="34" charset="0"/>
        </a:defRPr>
      </a:lvl5pPr>
      <a:lvl6pPr marL="1884387"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005"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621"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236" indent="-171309" algn="l" defTabSz="68523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32" rtl="0" eaLnBrk="1" latinLnBrk="0" hangingPunct="1">
        <a:defRPr sz="1300" kern="1200">
          <a:solidFill>
            <a:schemeClr val="tx1"/>
          </a:solidFill>
          <a:latin typeface="+mn-lt"/>
          <a:ea typeface="+mn-ea"/>
          <a:cs typeface="+mn-cs"/>
        </a:defRPr>
      </a:lvl1pPr>
      <a:lvl2pPr marL="342616" algn="l" defTabSz="685232" rtl="0" eaLnBrk="1" latinLnBrk="0" hangingPunct="1">
        <a:defRPr sz="1300" kern="1200">
          <a:solidFill>
            <a:schemeClr val="tx1"/>
          </a:solidFill>
          <a:latin typeface="+mn-lt"/>
          <a:ea typeface="+mn-ea"/>
          <a:cs typeface="+mn-cs"/>
        </a:defRPr>
      </a:lvl2pPr>
      <a:lvl3pPr marL="685232" algn="l" defTabSz="685232" rtl="0" eaLnBrk="1" latinLnBrk="0" hangingPunct="1">
        <a:defRPr sz="1300" kern="1200">
          <a:solidFill>
            <a:schemeClr val="tx1"/>
          </a:solidFill>
          <a:latin typeface="+mn-lt"/>
          <a:ea typeface="+mn-ea"/>
          <a:cs typeface="+mn-cs"/>
        </a:defRPr>
      </a:lvl3pPr>
      <a:lvl4pPr marL="1027849" algn="l" defTabSz="685232" rtl="0" eaLnBrk="1" latinLnBrk="0" hangingPunct="1">
        <a:defRPr sz="1300" kern="1200">
          <a:solidFill>
            <a:schemeClr val="tx1"/>
          </a:solidFill>
          <a:latin typeface="+mn-lt"/>
          <a:ea typeface="+mn-ea"/>
          <a:cs typeface="+mn-cs"/>
        </a:defRPr>
      </a:lvl4pPr>
      <a:lvl5pPr marL="1370464" algn="l" defTabSz="685232" rtl="0" eaLnBrk="1" latinLnBrk="0" hangingPunct="1">
        <a:defRPr sz="1300" kern="1200">
          <a:solidFill>
            <a:schemeClr val="tx1"/>
          </a:solidFill>
          <a:latin typeface="+mn-lt"/>
          <a:ea typeface="+mn-ea"/>
          <a:cs typeface="+mn-cs"/>
        </a:defRPr>
      </a:lvl5pPr>
      <a:lvl6pPr marL="1713081" algn="l" defTabSz="685232" rtl="0" eaLnBrk="1" latinLnBrk="0" hangingPunct="1">
        <a:defRPr sz="1300" kern="1200">
          <a:solidFill>
            <a:schemeClr val="tx1"/>
          </a:solidFill>
          <a:latin typeface="+mn-lt"/>
          <a:ea typeface="+mn-ea"/>
          <a:cs typeface="+mn-cs"/>
        </a:defRPr>
      </a:lvl6pPr>
      <a:lvl7pPr marL="2055697" algn="l" defTabSz="685232" rtl="0" eaLnBrk="1" latinLnBrk="0" hangingPunct="1">
        <a:defRPr sz="1300" kern="1200">
          <a:solidFill>
            <a:schemeClr val="tx1"/>
          </a:solidFill>
          <a:latin typeface="+mn-lt"/>
          <a:ea typeface="+mn-ea"/>
          <a:cs typeface="+mn-cs"/>
        </a:defRPr>
      </a:lvl7pPr>
      <a:lvl8pPr marL="2398313" algn="l" defTabSz="685232" rtl="0" eaLnBrk="1" latinLnBrk="0" hangingPunct="1">
        <a:defRPr sz="1300" kern="1200">
          <a:solidFill>
            <a:schemeClr val="tx1"/>
          </a:solidFill>
          <a:latin typeface="+mn-lt"/>
          <a:ea typeface="+mn-ea"/>
          <a:cs typeface="+mn-cs"/>
        </a:defRPr>
      </a:lvl8pPr>
      <a:lvl9pPr marL="2740930" algn="l" defTabSz="685232"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
          <p15:clr>
            <a:srgbClr val="5ACBF0"/>
          </p15:clr>
        </p15:guide>
        <p15:guide id="2" pos="57">
          <p15:clr>
            <a:srgbClr val="5ACBF0"/>
          </p15:clr>
        </p15:guide>
        <p15:guide id="3" orient="horz" pos="731">
          <p15:clr>
            <a:srgbClr val="A4A3A4"/>
          </p15:clr>
        </p15:guide>
        <p15:guide id="4" orient="horz" pos="1403">
          <p15:clr>
            <a:srgbClr val="A4A3A4"/>
          </p15:clr>
        </p15:guide>
        <p15:guide id="5" orient="horz" pos="2075">
          <p15:clr>
            <a:srgbClr val="A4A3A4"/>
          </p15:clr>
        </p15:guide>
        <p15:guide id="6" orient="horz" pos="2915">
          <p15:clr>
            <a:srgbClr val="A4A3A4"/>
          </p15:clr>
        </p15:guide>
        <p15:guide id="7" orient="horz" pos="3083">
          <p15:clr>
            <a:srgbClr val="A4A3A4"/>
          </p15:clr>
        </p15:guide>
        <p15:guide id="8" orient="horz" pos="4091">
          <p15:clr>
            <a:srgbClr val="A4A3A4"/>
          </p15:clr>
        </p15:guide>
        <p15:guide id="9" orient="horz" pos="4259">
          <p15:clr>
            <a:srgbClr val="5ACBF0"/>
          </p15:clr>
        </p15:guide>
        <p15:guide id="10" pos="224">
          <p15:clr>
            <a:srgbClr val="A4A3A4"/>
          </p15:clr>
        </p15:guide>
        <p15:guide id="11" pos="560">
          <p15:clr>
            <a:srgbClr val="A4A3A4"/>
          </p15:clr>
        </p15:guide>
        <p15:guide id="12" pos="2405">
          <p15:clr>
            <a:srgbClr val="A4A3A4"/>
          </p15:clr>
        </p15:guide>
        <p15:guide id="13" pos="2573">
          <p15:clr>
            <a:srgbClr val="A4A3A4"/>
          </p15:clr>
        </p15:guide>
        <p15:guide id="14" pos="3579">
          <p15:clr>
            <a:srgbClr val="A4A3A4"/>
          </p15:clr>
        </p15:guide>
        <p15:guide id="15" pos="4086">
          <p15:clr>
            <a:srgbClr val="A4A3A4"/>
          </p15:clr>
        </p15:guide>
        <p15:guide id="16" pos="4758">
          <p15:clr>
            <a:srgbClr val="A4A3A4"/>
          </p15:clr>
        </p15:guide>
        <p15:guide id="17" pos="5261">
          <p15:clr>
            <a:srgbClr val="A4A3A4"/>
          </p15:clr>
        </p15:guide>
        <p15:guide id="18" pos="5933">
          <p15:clr>
            <a:srgbClr val="A4A3A4"/>
          </p15:clr>
        </p15:guide>
        <p15:guide id="19" pos="6101">
          <p15:clr>
            <a:srgbClr val="A4A3A4"/>
          </p15:clr>
        </p15:guide>
        <p15:guide id="20" pos="6939">
          <p15:clr>
            <a:srgbClr val="A4A3A4"/>
          </p15:clr>
        </p15:guide>
        <p15:guide id="21" pos="7611">
          <p15:clr>
            <a:srgbClr val="5ACBF0"/>
          </p15:clr>
        </p15:guide>
        <p15:guide id="22" pos="393">
          <p15:clr>
            <a:srgbClr val="A4A3A4"/>
          </p15:clr>
        </p15:guide>
        <p15:guide id="23" pos="728">
          <p15:clr>
            <a:srgbClr val="A4A3A4"/>
          </p15:clr>
        </p15:guide>
        <p15:guide id="24" pos="896">
          <p15:clr>
            <a:srgbClr val="A4A3A4"/>
          </p15:clr>
        </p15:guide>
        <p15:guide id="25" pos="1062">
          <p15:clr>
            <a:srgbClr val="A4A3A4"/>
          </p15:clr>
        </p15:guide>
        <p15:guide id="26" pos="1230">
          <p15:clr>
            <a:srgbClr val="A4A3A4"/>
          </p15:clr>
        </p15:guide>
        <p15:guide id="27" pos="1398">
          <p15:clr>
            <a:srgbClr val="A4A3A4"/>
          </p15:clr>
        </p15:guide>
        <p15:guide id="28" pos="1734">
          <p15:clr>
            <a:srgbClr val="A4A3A4"/>
          </p15:clr>
        </p15:guide>
        <p15:guide id="29" pos="1565">
          <p15:clr>
            <a:srgbClr val="A4A3A4"/>
          </p15:clr>
        </p15:guide>
        <p15:guide id="30" pos="1902">
          <p15:clr>
            <a:srgbClr val="A4A3A4"/>
          </p15:clr>
        </p15:guide>
        <p15:guide id="31" pos="2069">
          <p15:clr>
            <a:srgbClr val="A4A3A4"/>
          </p15:clr>
        </p15:guide>
        <p15:guide id="32" pos="2237">
          <p15:clr>
            <a:srgbClr val="A4A3A4"/>
          </p15:clr>
        </p15:guide>
        <p15:guide id="33" pos="2741">
          <p15:clr>
            <a:srgbClr val="A4A3A4"/>
          </p15:clr>
        </p15:guide>
        <p15:guide id="34" pos="2909">
          <p15:clr>
            <a:srgbClr val="A4A3A4"/>
          </p15:clr>
        </p15:guide>
        <p15:guide id="35" pos="3077">
          <p15:clr>
            <a:srgbClr val="A4A3A4"/>
          </p15:clr>
        </p15:guide>
        <p15:guide id="36" pos="3245">
          <p15:clr>
            <a:srgbClr val="A4A3A4"/>
          </p15:clr>
        </p15:guide>
        <p15:guide id="37" pos="3413">
          <p15:clr>
            <a:srgbClr val="A4A3A4"/>
          </p15:clr>
        </p15:guide>
        <p15:guide id="38" pos="3918">
          <p15:clr>
            <a:srgbClr val="A4A3A4"/>
          </p15:clr>
        </p15:guide>
        <p15:guide id="39" pos="3749">
          <p15:clr>
            <a:srgbClr val="A4A3A4"/>
          </p15:clr>
        </p15:guide>
        <p15:guide id="40" pos="4589">
          <p15:clr>
            <a:srgbClr val="A4A3A4"/>
          </p15:clr>
        </p15:guide>
        <p15:guide id="41" pos="4422">
          <p15:clr>
            <a:srgbClr val="A4A3A4"/>
          </p15:clr>
        </p15:guide>
        <p15:guide id="42" pos="4254">
          <p15:clr>
            <a:srgbClr val="A4A3A4"/>
          </p15:clr>
        </p15:guide>
        <p15:guide id="43" pos="5093">
          <p15:clr>
            <a:srgbClr val="A4A3A4"/>
          </p15:clr>
        </p15:guide>
        <p15:guide id="44" pos="4925">
          <p15:clr>
            <a:srgbClr val="A4A3A4"/>
          </p15:clr>
        </p15:guide>
        <p15:guide id="45" pos="5429">
          <p15:clr>
            <a:srgbClr val="A4A3A4"/>
          </p15:clr>
        </p15:guide>
        <p15:guide id="46" pos="5597">
          <p15:clr>
            <a:srgbClr val="A4A3A4"/>
          </p15:clr>
        </p15:guide>
        <p15:guide id="47" pos="5765">
          <p15:clr>
            <a:srgbClr val="A4A3A4"/>
          </p15:clr>
        </p15:guide>
        <p15:guide id="48" pos="6269">
          <p15:clr>
            <a:srgbClr val="A4A3A4"/>
          </p15:clr>
        </p15:guide>
        <p15:guide id="49" pos="6437">
          <p15:clr>
            <a:srgbClr val="A4A3A4"/>
          </p15:clr>
        </p15:guide>
        <p15:guide id="50" pos="6603">
          <p15:clr>
            <a:srgbClr val="A4A3A4"/>
          </p15:clr>
        </p15:guide>
        <p15:guide id="51" pos="6773">
          <p15:clr>
            <a:srgbClr val="A4A3A4"/>
          </p15:clr>
        </p15:guide>
        <p15:guide id="52" pos="7107">
          <p15:clr>
            <a:srgbClr val="A4A3A4"/>
          </p15:clr>
        </p15:guide>
        <p15:guide id="53" pos="7275">
          <p15:clr>
            <a:srgbClr val="A4A3A4"/>
          </p15:clr>
        </p15:guide>
        <p15:guide id="54" pos="7443">
          <p15:clr>
            <a:srgbClr val="A4A3A4"/>
          </p15:clr>
        </p15:guide>
        <p15:guide id="55" orient="horz" pos="3923">
          <p15:clr>
            <a:srgbClr val="A4A3A4"/>
          </p15:clr>
        </p15:guide>
        <p15:guide id="56" orient="horz" pos="3755">
          <p15:clr>
            <a:srgbClr val="A4A3A4"/>
          </p15:clr>
        </p15:guide>
        <p15:guide id="57" orient="horz" pos="3419">
          <p15:clr>
            <a:srgbClr val="A4A3A4"/>
          </p15:clr>
        </p15:guide>
        <p15:guide id="58" orient="horz" pos="3251">
          <p15:clr>
            <a:srgbClr val="A4A3A4"/>
          </p15:clr>
        </p15:guide>
        <p15:guide id="59" orient="horz" pos="2747">
          <p15:clr>
            <a:srgbClr val="A4A3A4"/>
          </p15:clr>
        </p15:guide>
        <p15:guide id="60" orient="horz" pos="2579">
          <p15:clr>
            <a:srgbClr val="A4A3A4"/>
          </p15:clr>
        </p15:guide>
        <p15:guide id="61" orient="horz" pos="2411">
          <p15:clr>
            <a:srgbClr val="A4A3A4"/>
          </p15:clr>
        </p15:guide>
        <p15:guide id="62" orient="horz" pos="2243">
          <p15:clr>
            <a:srgbClr val="A4A3A4"/>
          </p15:clr>
        </p15:guide>
        <p15:guide id="63" orient="horz" pos="1907">
          <p15:clr>
            <a:srgbClr val="A4A3A4"/>
          </p15:clr>
        </p15:guide>
        <p15:guide id="64" orient="horz" pos="1235">
          <p15:clr>
            <a:srgbClr val="A4A3A4"/>
          </p15:clr>
        </p15:guide>
        <p15:guide id="65" orient="horz" pos="1067">
          <p15:clr>
            <a:srgbClr val="A4A3A4"/>
          </p15:clr>
        </p15:guide>
        <p15:guide id="66" orient="horz" pos="899">
          <p15:clr>
            <a:srgbClr val="A4A3A4"/>
          </p15:clr>
        </p15:guide>
        <p15:guide id="67" orient="horz" pos="395">
          <p15:clr>
            <a:srgbClr val="A4A3A4"/>
          </p15:clr>
        </p15:guide>
        <p15:guide id="68" orient="horz" pos="227">
          <p15:clr>
            <a:srgbClr val="A4A3A4"/>
          </p15:clr>
        </p15:guide>
        <p15:guide id="69" orient="horz" pos="563">
          <p15:clr>
            <a:srgbClr val="A4A3A4"/>
          </p15:clr>
        </p15:guide>
        <p15:guide id="70" orient="horz" pos="1571">
          <p15:clr>
            <a:srgbClr val="A4A3A4"/>
          </p15:clr>
        </p15:guide>
        <p15:guide id="71" orient="horz" pos="1739">
          <p15:clr>
            <a:srgbClr val="A4A3A4"/>
          </p15:clr>
        </p15:guide>
        <p15:guide id="72" orient="horz" pos="3587">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trinket.io/turtl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hyperlink" Target="http://bit.ly/beginning-python-challenge-day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facebook.com/groups/joy.of.codin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bit.ly/joy-of-coding-youtube" TargetMode="External"/><Relationship Id="rId4" Type="http://schemas.openxmlformats.org/officeDocument/2006/relationships/hyperlink" Target="http://fb.me/joyofcoding4al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B8F7-40C1-6E42-9970-9754E0CBF035}"/>
              </a:ext>
            </a:extLst>
          </p:cNvPr>
          <p:cNvSpPr>
            <a:spLocks noGrp="1"/>
          </p:cNvSpPr>
          <p:nvPr>
            <p:ph type="ctrTitle"/>
          </p:nvPr>
        </p:nvSpPr>
        <p:spPr/>
        <p:txBody>
          <a:bodyPr/>
          <a:lstStyle/>
          <a:p>
            <a:r>
              <a:rPr lang="en-US" dirty="0"/>
              <a:t>Turtle Party</a:t>
            </a:r>
          </a:p>
        </p:txBody>
      </p:sp>
      <p:sp>
        <p:nvSpPr>
          <p:cNvPr id="3" name="Subtitle 2">
            <a:extLst>
              <a:ext uri="{FF2B5EF4-FFF2-40B4-BE49-F238E27FC236}">
                <a16:creationId xmlns:a16="http://schemas.microsoft.com/office/drawing/2014/main" id="{11A83D19-FEB1-0742-A73E-0E168EC8BB63}"/>
              </a:ext>
            </a:extLst>
          </p:cNvPr>
          <p:cNvSpPr>
            <a:spLocks noGrp="1"/>
          </p:cNvSpPr>
          <p:nvPr>
            <p:ph type="subTitle" idx="1"/>
          </p:nvPr>
        </p:nvSpPr>
        <p:spPr/>
        <p:txBody>
          <a:bodyPr/>
          <a:lstStyle/>
          <a:p>
            <a:r>
              <a:rPr lang="en-US" dirty="0"/>
              <a:t>putting it all together</a:t>
            </a:r>
          </a:p>
        </p:txBody>
      </p:sp>
    </p:spTree>
    <p:extLst>
      <p:ext uri="{BB962C8B-B14F-4D97-AF65-F5344CB8AC3E}">
        <p14:creationId xmlns:p14="http://schemas.microsoft.com/office/powerpoint/2010/main" val="416841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B5D0-07C0-934F-9CF4-1F848A9224D1}"/>
              </a:ext>
            </a:extLst>
          </p:cNvPr>
          <p:cNvSpPr>
            <a:spLocks noGrp="1"/>
          </p:cNvSpPr>
          <p:nvPr>
            <p:ph type="title"/>
          </p:nvPr>
        </p:nvSpPr>
        <p:spPr/>
        <p:txBody>
          <a:bodyPr/>
          <a:lstStyle/>
          <a:p>
            <a:r>
              <a:rPr lang="en-US" dirty="0"/>
              <a:t>Look how far you’ve come! </a:t>
            </a:r>
          </a:p>
        </p:txBody>
      </p:sp>
      <p:pic>
        <p:nvPicPr>
          <p:cNvPr id="5" name="Picture 4">
            <a:extLst>
              <a:ext uri="{FF2B5EF4-FFF2-40B4-BE49-F238E27FC236}">
                <a16:creationId xmlns:a16="http://schemas.microsoft.com/office/drawing/2014/main" id="{8887CB67-B66C-4046-8EB3-9FA838FB8646}"/>
              </a:ext>
            </a:extLst>
          </p:cNvPr>
          <p:cNvPicPr>
            <a:picLocks noChangeAspect="1"/>
          </p:cNvPicPr>
          <p:nvPr/>
        </p:nvPicPr>
        <p:blipFill>
          <a:blip r:embed="rId3"/>
          <a:stretch>
            <a:fillRect/>
          </a:stretch>
        </p:blipFill>
        <p:spPr>
          <a:xfrm>
            <a:off x="642552" y="1114849"/>
            <a:ext cx="3781169" cy="1762496"/>
          </a:xfrm>
          <a:prstGeom prst="rect">
            <a:avLst/>
          </a:prstGeom>
        </p:spPr>
      </p:pic>
      <p:pic>
        <p:nvPicPr>
          <p:cNvPr id="9" name="Picture 8">
            <a:extLst>
              <a:ext uri="{FF2B5EF4-FFF2-40B4-BE49-F238E27FC236}">
                <a16:creationId xmlns:a16="http://schemas.microsoft.com/office/drawing/2014/main" id="{67F635EC-16F6-2643-9552-3FCE1FBC3B43}"/>
              </a:ext>
            </a:extLst>
          </p:cNvPr>
          <p:cNvPicPr>
            <a:picLocks noChangeAspect="1"/>
          </p:cNvPicPr>
          <p:nvPr/>
        </p:nvPicPr>
        <p:blipFill>
          <a:blip r:embed="rId4"/>
          <a:stretch>
            <a:fillRect/>
          </a:stretch>
        </p:blipFill>
        <p:spPr>
          <a:xfrm>
            <a:off x="4856325" y="1114849"/>
            <a:ext cx="3760453" cy="1762496"/>
          </a:xfrm>
          <a:prstGeom prst="rect">
            <a:avLst/>
          </a:prstGeom>
        </p:spPr>
      </p:pic>
      <p:pic>
        <p:nvPicPr>
          <p:cNvPr id="10" name="Picture 9">
            <a:extLst>
              <a:ext uri="{FF2B5EF4-FFF2-40B4-BE49-F238E27FC236}">
                <a16:creationId xmlns:a16="http://schemas.microsoft.com/office/drawing/2014/main" id="{84436A1D-D72B-5D47-A944-D8222A4EEF72}"/>
              </a:ext>
            </a:extLst>
          </p:cNvPr>
          <p:cNvPicPr>
            <a:picLocks noChangeAspect="1"/>
          </p:cNvPicPr>
          <p:nvPr/>
        </p:nvPicPr>
        <p:blipFill>
          <a:blip r:embed="rId5"/>
          <a:stretch>
            <a:fillRect/>
          </a:stretch>
        </p:blipFill>
        <p:spPr>
          <a:xfrm>
            <a:off x="642551" y="2971691"/>
            <a:ext cx="3781169" cy="1763384"/>
          </a:xfrm>
          <a:prstGeom prst="rect">
            <a:avLst/>
          </a:prstGeom>
        </p:spPr>
      </p:pic>
      <p:pic>
        <p:nvPicPr>
          <p:cNvPr id="11" name="Picture 10">
            <a:extLst>
              <a:ext uri="{FF2B5EF4-FFF2-40B4-BE49-F238E27FC236}">
                <a16:creationId xmlns:a16="http://schemas.microsoft.com/office/drawing/2014/main" id="{32462C24-2D53-CF4A-BF50-4A96CD9C345A}"/>
              </a:ext>
            </a:extLst>
          </p:cNvPr>
          <p:cNvPicPr>
            <a:picLocks noChangeAspect="1"/>
          </p:cNvPicPr>
          <p:nvPr/>
        </p:nvPicPr>
        <p:blipFill>
          <a:blip r:embed="rId6"/>
          <a:stretch>
            <a:fillRect/>
          </a:stretch>
        </p:blipFill>
        <p:spPr>
          <a:xfrm>
            <a:off x="4856325" y="2996405"/>
            <a:ext cx="3760453" cy="1735833"/>
          </a:xfrm>
          <a:prstGeom prst="rect">
            <a:avLst/>
          </a:prstGeom>
        </p:spPr>
      </p:pic>
      <p:pic>
        <p:nvPicPr>
          <p:cNvPr id="12" name="Picture 11">
            <a:extLst>
              <a:ext uri="{FF2B5EF4-FFF2-40B4-BE49-F238E27FC236}">
                <a16:creationId xmlns:a16="http://schemas.microsoft.com/office/drawing/2014/main" id="{F8914BAA-8987-2E40-AAE2-F430F7E83F5C}"/>
              </a:ext>
            </a:extLst>
          </p:cNvPr>
          <p:cNvPicPr>
            <a:picLocks noChangeAspect="1"/>
          </p:cNvPicPr>
          <p:nvPr/>
        </p:nvPicPr>
        <p:blipFill>
          <a:blip r:embed="rId7"/>
          <a:stretch>
            <a:fillRect/>
          </a:stretch>
        </p:blipFill>
        <p:spPr>
          <a:xfrm>
            <a:off x="2755617" y="2118331"/>
            <a:ext cx="3768811" cy="1756147"/>
          </a:xfrm>
          <a:prstGeom prst="rect">
            <a:avLst/>
          </a:prstGeom>
        </p:spPr>
      </p:pic>
    </p:spTree>
    <p:extLst>
      <p:ext uri="{BB962C8B-B14F-4D97-AF65-F5344CB8AC3E}">
        <p14:creationId xmlns:p14="http://schemas.microsoft.com/office/powerpoint/2010/main" val="429101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strVal val="4*#ppt_w"/>
                                          </p:val>
                                        </p:tav>
                                        <p:tav tm="100000">
                                          <p:val>
                                            <p:strVal val="#ppt_w"/>
                                          </p:val>
                                        </p:tav>
                                      </p:tavLst>
                                    </p:anim>
                                    <p:anim calcmode="lin" valueType="num">
                                      <p:cBhvr>
                                        <p:cTn id="14" dur="500" fill="hold"/>
                                        <p:tgtEl>
                                          <p:spTgt spid="9"/>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strVal val="4*#ppt_w"/>
                                          </p:val>
                                        </p:tav>
                                        <p:tav tm="100000">
                                          <p:val>
                                            <p:strVal val="#ppt_w"/>
                                          </p:val>
                                        </p:tav>
                                      </p:tavLst>
                                    </p:anim>
                                    <p:anim calcmode="lin" valueType="num">
                                      <p:cBhvr>
                                        <p:cTn id="20" dur="500" fill="hold"/>
                                        <p:tgtEl>
                                          <p:spTgt spid="10"/>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strVal val="4*#ppt_w"/>
                                          </p:val>
                                        </p:tav>
                                        <p:tav tm="100000">
                                          <p:val>
                                            <p:strVal val="#ppt_w"/>
                                          </p:val>
                                        </p:tav>
                                      </p:tavLst>
                                    </p:anim>
                                    <p:anim calcmode="lin" valueType="num">
                                      <p:cBhvr>
                                        <p:cTn id="26" dur="500" fill="hold"/>
                                        <p:tgtEl>
                                          <p:spTgt spid="11"/>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strVal val="4*#ppt_w"/>
                                          </p:val>
                                        </p:tav>
                                        <p:tav tm="100000">
                                          <p:val>
                                            <p:strVal val="#ppt_w"/>
                                          </p:val>
                                        </p:tav>
                                      </p:tavLst>
                                    </p:anim>
                                    <p:anim calcmode="lin" valueType="num">
                                      <p:cBhvr>
                                        <p:cTn id="32" dur="500" fill="hold"/>
                                        <p:tgtEl>
                                          <p:spTgt spid="1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61BA27-53D5-3044-A997-E91E41CF6AFE}"/>
              </a:ext>
            </a:extLst>
          </p:cNvPr>
          <p:cNvSpPr>
            <a:spLocks noGrp="1"/>
          </p:cNvSpPr>
          <p:nvPr>
            <p:ph type="title"/>
          </p:nvPr>
        </p:nvSpPr>
        <p:spPr/>
        <p:txBody>
          <a:bodyPr/>
          <a:lstStyle/>
          <a:p>
            <a:endParaRPr lang="en-US"/>
          </a:p>
        </p:txBody>
      </p:sp>
      <p:sp>
        <p:nvSpPr>
          <p:cNvPr id="6" name="Title 1">
            <a:extLst>
              <a:ext uri="{FF2B5EF4-FFF2-40B4-BE49-F238E27FC236}">
                <a16:creationId xmlns:a16="http://schemas.microsoft.com/office/drawing/2014/main" id="{4BDCFC10-A9E9-264A-89D0-AD3C2589DCF7}"/>
              </a:ext>
            </a:extLst>
          </p:cNvPr>
          <p:cNvSpPr txBox="1">
            <a:spLocks/>
          </p:cNvSpPr>
          <p:nvPr/>
        </p:nvSpPr>
        <p:spPr>
          <a:xfrm>
            <a:off x="201696" y="218339"/>
            <a:ext cx="8741880" cy="674749"/>
          </a:xfrm>
          <a:prstGeom prst="rect">
            <a:avLst/>
          </a:prstGeom>
        </p:spPr>
        <p:txBody>
          <a:bodyPr vert="horz" wrap="square" lIns="107524" tIns="67202" rIns="107524" bIns="67202" rtlCol="0" anchor="t">
            <a:noAutofit/>
          </a:bodyPr>
          <a:lstStyle>
            <a:lvl1pPr algn="ctr" defTabSz="685232" rtl="0" eaLnBrk="1" latinLnBrk="0" hangingPunct="1">
              <a:lnSpc>
                <a:spcPct val="90000"/>
              </a:lnSpc>
              <a:spcBef>
                <a:spcPct val="0"/>
              </a:spcBef>
              <a:buNone/>
              <a:defRPr lang="en-US" sz="4000" b="1" kern="1200" cap="none" spc="-110" baseline="0" dirty="0" smtClean="0">
                <a:ln w="3175">
                  <a:noFill/>
                </a:ln>
                <a:gradFill>
                  <a:gsLst>
                    <a:gs pos="1250">
                      <a:schemeClr val="tx1"/>
                    </a:gs>
                    <a:gs pos="100000">
                      <a:schemeClr val="tx1"/>
                    </a:gs>
                  </a:gsLst>
                  <a:lin ang="5400000" scaled="0"/>
                </a:gradFill>
                <a:effectLst/>
                <a:latin typeface="Avenir" panose="02000503020000020003" pitchFamily="2" charset="0"/>
                <a:ea typeface="+mn-ea"/>
                <a:cs typeface="Avenir" panose="02000503020000020003" pitchFamily="2" charset="0"/>
              </a:defRPr>
            </a:lvl1pPr>
          </a:lstStyle>
          <a:p>
            <a:r>
              <a:rPr lang="en-US"/>
              <a:t>Challenge Overview</a:t>
            </a:r>
          </a:p>
        </p:txBody>
      </p:sp>
      <p:sp>
        <p:nvSpPr>
          <p:cNvPr id="7" name="Content Placeholder 2">
            <a:extLst>
              <a:ext uri="{FF2B5EF4-FFF2-40B4-BE49-F238E27FC236}">
                <a16:creationId xmlns:a16="http://schemas.microsoft.com/office/drawing/2014/main" id="{9BDF4A19-4870-3A4F-BD51-5CAAA87BFDAF}"/>
              </a:ext>
            </a:extLst>
          </p:cNvPr>
          <p:cNvSpPr>
            <a:spLocks noGrp="1"/>
          </p:cNvSpPr>
          <p:nvPr>
            <p:ph idx="1"/>
          </p:nvPr>
        </p:nvSpPr>
        <p:spPr>
          <a:xfrm>
            <a:off x="2196072" y="1069130"/>
            <a:ext cx="4753128" cy="2419419"/>
          </a:xfrm>
        </p:spPr>
        <p:txBody>
          <a:bodyPr/>
          <a:lstStyle/>
          <a:p>
            <a:r>
              <a:rPr lang="en-US" b="1" dirty="0">
                <a:solidFill>
                  <a:srgbClr val="696969"/>
                </a:solidFill>
              </a:rPr>
              <a:t>Day 1:</a:t>
            </a:r>
            <a:r>
              <a:rPr lang="en-US" dirty="0">
                <a:solidFill>
                  <a:srgbClr val="696969"/>
                </a:solidFill>
              </a:rPr>
              <a:t> Getting started</a:t>
            </a:r>
          </a:p>
          <a:p>
            <a:r>
              <a:rPr lang="en-US" b="1" dirty="0">
                <a:solidFill>
                  <a:srgbClr val="696969"/>
                </a:solidFill>
              </a:rPr>
              <a:t>Day 2: </a:t>
            </a:r>
            <a:r>
              <a:rPr lang="en-US" dirty="0">
                <a:solidFill>
                  <a:srgbClr val="696969"/>
                </a:solidFill>
              </a:rPr>
              <a:t>Variables &amp; Turtle</a:t>
            </a:r>
          </a:p>
          <a:p>
            <a:r>
              <a:rPr lang="en-US" b="1" dirty="0">
                <a:solidFill>
                  <a:srgbClr val="696969"/>
                </a:solidFill>
              </a:rPr>
              <a:t>Day 3: </a:t>
            </a:r>
            <a:r>
              <a:rPr lang="en-US" dirty="0">
                <a:solidFill>
                  <a:srgbClr val="696969"/>
                </a:solidFill>
              </a:rPr>
              <a:t>Loops</a:t>
            </a:r>
          </a:p>
          <a:p>
            <a:r>
              <a:rPr lang="en-US" b="1" dirty="0">
                <a:solidFill>
                  <a:srgbClr val="696969"/>
                </a:solidFill>
              </a:rPr>
              <a:t>Day 4: </a:t>
            </a:r>
            <a:r>
              <a:rPr lang="en-US" dirty="0">
                <a:solidFill>
                  <a:srgbClr val="696969"/>
                </a:solidFill>
              </a:rPr>
              <a:t>Writing Functions</a:t>
            </a:r>
          </a:p>
          <a:p>
            <a:r>
              <a:rPr lang="en-US" b="1" dirty="0"/>
              <a:t>Day 5: </a:t>
            </a:r>
            <a:r>
              <a:rPr lang="en-US" dirty="0"/>
              <a:t>Putting it all together!</a:t>
            </a:r>
          </a:p>
        </p:txBody>
      </p:sp>
      <p:grpSp>
        <p:nvGrpSpPr>
          <p:cNvPr id="8" name="Group 7">
            <a:extLst>
              <a:ext uri="{FF2B5EF4-FFF2-40B4-BE49-F238E27FC236}">
                <a16:creationId xmlns:a16="http://schemas.microsoft.com/office/drawing/2014/main" id="{B620F9BF-55AB-0D40-AA4C-048E46FC4D2F}"/>
              </a:ext>
            </a:extLst>
          </p:cNvPr>
          <p:cNvGrpSpPr/>
          <p:nvPr/>
        </p:nvGrpSpPr>
        <p:grpSpPr>
          <a:xfrm>
            <a:off x="1555408" y="3372686"/>
            <a:ext cx="5611173" cy="1401957"/>
            <a:chOff x="653365" y="3372685"/>
            <a:chExt cx="5611173" cy="1401957"/>
          </a:xfrm>
        </p:grpSpPr>
        <p:grpSp>
          <p:nvGrpSpPr>
            <p:cNvPr id="9" name="Group 8">
              <a:extLst>
                <a:ext uri="{FF2B5EF4-FFF2-40B4-BE49-F238E27FC236}">
                  <a16:creationId xmlns:a16="http://schemas.microsoft.com/office/drawing/2014/main" id="{F4635DAD-8839-0343-9E0D-8F124AA91816}"/>
                </a:ext>
              </a:extLst>
            </p:cNvPr>
            <p:cNvGrpSpPr/>
            <p:nvPr/>
          </p:nvGrpSpPr>
          <p:grpSpPr>
            <a:xfrm>
              <a:off x="653365" y="3372686"/>
              <a:ext cx="3919271" cy="1364886"/>
              <a:chOff x="0" y="0"/>
              <a:chExt cx="6059337" cy="2110370"/>
            </a:xfrm>
          </p:grpSpPr>
          <p:pic>
            <p:nvPicPr>
              <p:cNvPr id="11" name="Picture 10" descr="http://emhill.github.io/150/morea/06.turtles/polygon1.png">
                <a:extLst>
                  <a:ext uri="{FF2B5EF4-FFF2-40B4-BE49-F238E27FC236}">
                    <a16:creationId xmlns:a16="http://schemas.microsoft.com/office/drawing/2014/main" id="{82DA40F2-7E82-DE46-BF21-E906C66564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9574" y="0"/>
                <a:ext cx="2068195" cy="2110105"/>
              </a:xfrm>
              <a:prstGeom prst="rect">
                <a:avLst/>
              </a:prstGeom>
              <a:noFill/>
              <a:ln>
                <a:noFill/>
              </a:ln>
            </p:spPr>
          </p:pic>
          <p:pic>
            <p:nvPicPr>
              <p:cNvPr id="12" name="Picture 11" descr="http://emhill.github.io/150/morea/06.turtles/polygon3.png">
                <a:extLst>
                  <a:ext uri="{FF2B5EF4-FFF2-40B4-BE49-F238E27FC236}">
                    <a16:creationId xmlns:a16="http://schemas.microsoft.com/office/drawing/2014/main" id="{B95AD60F-8782-3146-9E32-E0356EC1CB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99727" y="90435"/>
                <a:ext cx="1959610" cy="1929130"/>
              </a:xfrm>
              <a:prstGeom prst="rect">
                <a:avLst/>
              </a:prstGeom>
              <a:noFill/>
              <a:ln>
                <a:noFill/>
              </a:ln>
            </p:spPr>
          </p:pic>
          <p:pic>
            <p:nvPicPr>
              <p:cNvPr id="13" name="Picture 12" descr="http://emhill.github.io/150/morea/06.turtles/polygon2.png">
                <a:extLst>
                  <a:ext uri="{FF2B5EF4-FFF2-40B4-BE49-F238E27FC236}">
                    <a16:creationId xmlns:a16="http://schemas.microsoft.com/office/drawing/2014/main" id="{11425570-365A-8243-B287-89AD29AD69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90435"/>
                <a:ext cx="1918970" cy="2019935"/>
              </a:xfrm>
              <a:prstGeom prst="rect">
                <a:avLst/>
              </a:prstGeom>
              <a:noFill/>
              <a:ln>
                <a:noFill/>
              </a:ln>
            </p:spPr>
          </p:pic>
        </p:grpSp>
        <p:pic>
          <p:nvPicPr>
            <p:cNvPr id="10" name="Picture 9" descr="http://emhill.github.io/150/morea/06.turtles/spiral.png">
              <a:extLst>
                <a:ext uri="{FF2B5EF4-FFF2-40B4-BE49-F238E27FC236}">
                  <a16:creationId xmlns:a16="http://schemas.microsoft.com/office/drawing/2014/main" id="{FA4AB6E0-2C9D-664D-A375-3138B3D42B1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701839" y="3372685"/>
              <a:ext cx="1562699" cy="1401957"/>
            </a:xfrm>
            <a:prstGeom prst="rect">
              <a:avLst/>
            </a:prstGeom>
            <a:noFill/>
            <a:ln>
              <a:noFill/>
            </a:ln>
          </p:spPr>
        </p:pic>
      </p:grpSp>
      <p:sp>
        <p:nvSpPr>
          <p:cNvPr id="14" name="Rectangle 13">
            <a:extLst>
              <a:ext uri="{FF2B5EF4-FFF2-40B4-BE49-F238E27FC236}">
                <a16:creationId xmlns:a16="http://schemas.microsoft.com/office/drawing/2014/main" id="{F037C526-655B-CA4F-AF5E-87AA65A80C37}"/>
              </a:ext>
            </a:extLst>
          </p:cNvPr>
          <p:cNvSpPr>
            <a:spLocks noRot="1" noChangeArrowheads="1"/>
          </p:cNvSpPr>
          <p:nvPr/>
        </p:nvSpPr>
        <p:spPr bwMode="auto">
          <a:xfrm>
            <a:off x="6385231" y="1145782"/>
            <a:ext cx="2205291" cy="342454"/>
          </a:xfrm>
          <a:prstGeom prst="rect">
            <a:avLst/>
          </a:prstGeom>
          <a:noFill/>
          <a:ln w="9525">
            <a:noFill/>
            <a:miter lim="800000"/>
            <a:headEnd/>
            <a:tailEnd/>
          </a:ln>
        </p:spPr>
        <p:txBody>
          <a:bodyPr/>
          <a:lstStyle/>
          <a:p>
            <a:pPr marL="389335" indent="-389335" algn="ctr">
              <a:lnSpc>
                <a:spcPct val="80000"/>
              </a:lnSpc>
              <a:spcBef>
                <a:spcPct val="20000"/>
              </a:spcBef>
              <a:buClr>
                <a:schemeClr val="hlink"/>
              </a:buClr>
              <a:buSzPct val="120000"/>
            </a:pPr>
            <a:r>
              <a:rPr lang="en-US" sz="2000" dirty="0">
                <a:solidFill>
                  <a:srgbClr val="696969"/>
                </a:solidFill>
                <a:latin typeface="Courier" pitchFamily="2" charset="0"/>
                <a:cs typeface="Monaco" charset="0"/>
              </a:rPr>
              <a:t>Hello, World!</a:t>
            </a:r>
          </a:p>
        </p:txBody>
      </p:sp>
      <p:pic>
        <p:nvPicPr>
          <p:cNvPr id="15" name="Picture 14">
            <a:extLst>
              <a:ext uri="{FF2B5EF4-FFF2-40B4-BE49-F238E27FC236}">
                <a16:creationId xmlns:a16="http://schemas.microsoft.com/office/drawing/2014/main" id="{51CB45AB-DDA5-0F42-BE3E-0B94685E9C43}"/>
              </a:ext>
            </a:extLst>
          </p:cNvPr>
          <p:cNvPicPr/>
          <p:nvPr/>
        </p:nvPicPr>
        <p:blipFill>
          <a:blip r:embed="rId7">
            <a:extLst>
              <a:ext uri="{28A0092B-C50C-407E-A947-70E740481C1C}">
                <a14:useLocalDpi xmlns:a14="http://schemas.microsoft.com/office/drawing/2010/main" val="0"/>
              </a:ext>
            </a:extLst>
          </a:blip>
          <a:stretch>
            <a:fillRect/>
          </a:stretch>
        </p:blipFill>
        <p:spPr>
          <a:xfrm>
            <a:off x="881965" y="1659410"/>
            <a:ext cx="993775" cy="762000"/>
          </a:xfrm>
          <a:prstGeom prst="rect">
            <a:avLst/>
          </a:prstGeom>
        </p:spPr>
      </p:pic>
      <p:pic>
        <p:nvPicPr>
          <p:cNvPr id="16" name="Picture 15" descr="http://emhill.github.io/150/morea/06.turtles/squares.png">
            <a:extLst>
              <a:ext uri="{FF2B5EF4-FFF2-40B4-BE49-F238E27FC236}">
                <a16:creationId xmlns:a16="http://schemas.microsoft.com/office/drawing/2014/main" id="{B3D118BE-8BA3-8B43-84EB-F40BA90D5896}"/>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6385231" y="2011937"/>
            <a:ext cx="2225675" cy="1064260"/>
          </a:xfrm>
          <a:prstGeom prst="rect">
            <a:avLst/>
          </a:prstGeom>
          <a:noFill/>
          <a:ln>
            <a:noFill/>
          </a:ln>
        </p:spPr>
      </p:pic>
    </p:spTree>
    <p:extLst>
      <p:ext uri="{BB962C8B-B14F-4D97-AF65-F5344CB8AC3E}">
        <p14:creationId xmlns:p14="http://schemas.microsoft.com/office/powerpoint/2010/main" val="33848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18030-5B7D-B24C-99DA-44E8EA8E6E30}"/>
              </a:ext>
            </a:extLst>
          </p:cNvPr>
          <p:cNvSpPr>
            <a:spLocks noGrp="1"/>
          </p:cNvSpPr>
          <p:nvPr>
            <p:ph type="title"/>
          </p:nvPr>
        </p:nvSpPr>
        <p:spPr/>
        <p:txBody>
          <a:bodyPr/>
          <a:lstStyle/>
          <a:p>
            <a:r>
              <a:rPr lang="en-US" dirty="0"/>
              <a:t>Putting it all together: Turtle Party!</a:t>
            </a:r>
          </a:p>
        </p:txBody>
      </p:sp>
      <p:sp>
        <p:nvSpPr>
          <p:cNvPr id="3" name="Content Placeholder 2">
            <a:extLst>
              <a:ext uri="{FF2B5EF4-FFF2-40B4-BE49-F238E27FC236}">
                <a16:creationId xmlns:a16="http://schemas.microsoft.com/office/drawing/2014/main" id="{08736497-983E-254D-9502-F80BA915B50B}"/>
              </a:ext>
            </a:extLst>
          </p:cNvPr>
          <p:cNvSpPr>
            <a:spLocks noGrp="1"/>
          </p:cNvSpPr>
          <p:nvPr>
            <p:ph idx="1"/>
          </p:nvPr>
        </p:nvSpPr>
        <p:spPr>
          <a:xfrm>
            <a:off x="2248930" y="1056773"/>
            <a:ext cx="6694645" cy="3355059"/>
          </a:xfrm>
        </p:spPr>
        <p:txBody>
          <a:bodyPr/>
          <a:lstStyle/>
          <a:p>
            <a:r>
              <a:rPr lang="en-US" sz="2400" dirty="0"/>
              <a:t>Go to </a:t>
            </a:r>
            <a:r>
              <a:rPr lang="en-US" sz="2400" b="1" u="sng" dirty="0">
                <a:hlinkClick r:id="rId3"/>
              </a:rPr>
              <a:t>trinket.io/turtle</a:t>
            </a:r>
            <a:r>
              <a:rPr lang="en-US" sz="2400" dirty="0"/>
              <a:t> &amp; load the code from Day 4</a:t>
            </a:r>
          </a:p>
          <a:p>
            <a:r>
              <a:rPr lang="en-US" sz="2400" dirty="0"/>
              <a:t>We’ll </a:t>
            </a:r>
            <a:r>
              <a:rPr lang="en-US" sz="2400" b="1" dirty="0"/>
              <a:t>improve </a:t>
            </a:r>
            <a:r>
              <a:rPr lang="en-US" sz="2400" b="1" dirty="0" err="1"/>
              <a:t>DRYness</a:t>
            </a:r>
            <a:r>
              <a:rPr lang="en-US" sz="2400" dirty="0"/>
              <a:t> by implementing a general-purpose </a:t>
            </a:r>
            <a:r>
              <a:rPr lang="en-US" sz="2400" b="1" dirty="0"/>
              <a:t>polygon</a:t>
            </a:r>
            <a:r>
              <a:rPr lang="en-US" sz="2400" dirty="0"/>
              <a:t> function as well as a </a:t>
            </a:r>
            <a:r>
              <a:rPr lang="en-US" sz="2400" b="1" dirty="0"/>
              <a:t>spiral</a:t>
            </a:r>
            <a:r>
              <a:rPr lang="en-US" sz="2400" dirty="0"/>
              <a:t> function</a:t>
            </a:r>
          </a:p>
          <a:p>
            <a:r>
              <a:rPr lang="en-US" sz="2400" dirty="0"/>
              <a:t>See worksheet for details &amp; video solutions:</a:t>
            </a:r>
            <a:br>
              <a:rPr lang="en-US" sz="2400" dirty="0"/>
            </a:br>
            <a:r>
              <a:rPr lang="en-US" sz="2400" dirty="0">
                <a:hlinkClick r:id="rId4"/>
              </a:rPr>
              <a:t>bit.ly/beginning-python-challenge-day5</a:t>
            </a:r>
            <a:endParaRPr lang="en-US" sz="2400" dirty="0"/>
          </a:p>
          <a:p>
            <a:r>
              <a:rPr lang="en-US" sz="2400" b="1" dirty="0"/>
              <a:t>What’s next? </a:t>
            </a:r>
            <a:r>
              <a:rPr lang="en-US" sz="2400" dirty="0"/>
              <a:t>Are you ready to take your python skills to the next level?</a:t>
            </a:r>
          </a:p>
          <a:p>
            <a:endParaRPr lang="en-US" sz="2000" dirty="0"/>
          </a:p>
        </p:txBody>
      </p:sp>
      <p:pic>
        <p:nvPicPr>
          <p:cNvPr id="4" name="Picture 3">
            <a:extLst>
              <a:ext uri="{FF2B5EF4-FFF2-40B4-BE49-F238E27FC236}">
                <a16:creationId xmlns:a16="http://schemas.microsoft.com/office/drawing/2014/main" id="{2F479E58-150F-E848-A6E4-B0D9E40282AA}"/>
              </a:ext>
            </a:extLst>
          </p:cNvPr>
          <p:cNvPicPr/>
          <p:nvPr/>
        </p:nvPicPr>
        <p:blipFill>
          <a:blip r:embed="rId5">
            <a:extLst>
              <a:ext uri="{28A0092B-C50C-407E-A947-70E740481C1C}">
                <a14:useLocalDpi xmlns:a14="http://schemas.microsoft.com/office/drawing/2010/main" val="0"/>
              </a:ext>
            </a:extLst>
          </a:blip>
          <a:stretch>
            <a:fillRect/>
          </a:stretch>
        </p:blipFill>
        <p:spPr>
          <a:xfrm>
            <a:off x="251295" y="1056773"/>
            <a:ext cx="2098675" cy="3220085"/>
          </a:xfrm>
          <a:prstGeom prst="rect">
            <a:avLst/>
          </a:prstGeom>
        </p:spPr>
      </p:pic>
      <p:pic>
        <p:nvPicPr>
          <p:cNvPr id="5" name="Picture 4">
            <a:extLst>
              <a:ext uri="{FF2B5EF4-FFF2-40B4-BE49-F238E27FC236}">
                <a16:creationId xmlns:a16="http://schemas.microsoft.com/office/drawing/2014/main" id="{5D407946-5D1F-D44F-8C23-97D8B72A9D82}"/>
              </a:ext>
            </a:extLst>
          </p:cNvPr>
          <p:cNvPicPr/>
          <p:nvPr/>
        </p:nvPicPr>
        <p:blipFill>
          <a:blip r:embed="rId6">
            <a:extLst>
              <a:ext uri="{28A0092B-C50C-407E-A947-70E740481C1C}">
                <a14:useLocalDpi xmlns:a14="http://schemas.microsoft.com/office/drawing/2010/main" val="0"/>
              </a:ext>
            </a:extLst>
          </a:blip>
          <a:stretch>
            <a:fillRect/>
          </a:stretch>
        </p:blipFill>
        <p:spPr>
          <a:xfrm>
            <a:off x="5809032" y="3806005"/>
            <a:ext cx="2049780" cy="941705"/>
          </a:xfrm>
          <a:prstGeom prst="rect">
            <a:avLst/>
          </a:prstGeom>
        </p:spPr>
      </p:pic>
    </p:spTree>
    <p:extLst>
      <p:ext uri="{BB962C8B-B14F-4D97-AF65-F5344CB8AC3E}">
        <p14:creationId xmlns:p14="http://schemas.microsoft.com/office/powerpoint/2010/main" val="34209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C78DB6-5EC3-F14B-9CD1-C8DFA7266162}"/>
              </a:ext>
            </a:extLst>
          </p:cNvPr>
          <p:cNvSpPr>
            <a:spLocks noGrp="1"/>
          </p:cNvSpPr>
          <p:nvPr>
            <p:ph type="title"/>
          </p:nvPr>
        </p:nvSpPr>
        <p:spPr>
          <a:xfrm>
            <a:off x="201696" y="218339"/>
            <a:ext cx="5646014" cy="674749"/>
          </a:xfrm>
        </p:spPr>
        <p:txBody>
          <a:bodyPr/>
          <a:lstStyle/>
          <a:p>
            <a:r>
              <a:rPr lang="en-US" dirty="0"/>
              <a:t>What’s next?</a:t>
            </a:r>
          </a:p>
        </p:txBody>
      </p:sp>
      <p:sp>
        <p:nvSpPr>
          <p:cNvPr id="4" name="Content Placeholder 3">
            <a:extLst>
              <a:ext uri="{FF2B5EF4-FFF2-40B4-BE49-F238E27FC236}">
                <a16:creationId xmlns:a16="http://schemas.microsoft.com/office/drawing/2014/main" id="{D804C2B1-4771-634A-8593-E0312C1BAE39}"/>
              </a:ext>
            </a:extLst>
          </p:cNvPr>
          <p:cNvSpPr>
            <a:spLocks noGrp="1"/>
          </p:cNvSpPr>
          <p:nvPr>
            <p:ph idx="1"/>
          </p:nvPr>
        </p:nvSpPr>
        <p:spPr>
          <a:xfrm>
            <a:off x="201931" y="1056773"/>
            <a:ext cx="5645779" cy="1243712"/>
          </a:xfrm>
        </p:spPr>
        <p:txBody>
          <a:bodyPr/>
          <a:lstStyle/>
          <a:p>
            <a:r>
              <a:rPr lang="en-US" sz="1800" dirty="0"/>
              <a:t>Keep the community conversation going: </a:t>
            </a:r>
            <a:r>
              <a:rPr lang="en-US" sz="1800" u="sng" dirty="0">
                <a:hlinkClick r:id="rId3"/>
              </a:rPr>
              <a:t>facebook.com/groups/joy.of.coding</a:t>
            </a:r>
            <a:r>
              <a:rPr lang="en-US" sz="1800" dirty="0"/>
              <a:t> </a:t>
            </a:r>
          </a:p>
          <a:p>
            <a:r>
              <a:rPr lang="en-US" sz="1800" dirty="0"/>
              <a:t>Stay up to date: </a:t>
            </a:r>
            <a:r>
              <a:rPr lang="en-US" sz="1800" u="sng" dirty="0">
                <a:hlinkClick r:id="rId4"/>
              </a:rPr>
              <a:t>fb.me/joyofcoding4all</a:t>
            </a:r>
            <a:endParaRPr lang="en-US" sz="1800" u="sng" dirty="0"/>
          </a:p>
          <a:p>
            <a:r>
              <a:rPr lang="en-US" sz="1800" dirty="0"/>
              <a:t>Follow along: </a:t>
            </a:r>
            <a:r>
              <a:rPr lang="en-US" sz="1800" u="sng" dirty="0">
                <a:hlinkClick r:id="rId5"/>
              </a:rPr>
              <a:t>bit.ly/joy-of-coding-youtube</a:t>
            </a:r>
            <a:r>
              <a:rPr lang="en-US" sz="1800" dirty="0"/>
              <a:t> </a:t>
            </a:r>
          </a:p>
        </p:txBody>
      </p:sp>
    </p:spTree>
    <p:extLst>
      <p:ext uri="{BB962C8B-B14F-4D97-AF65-F5344CB8AC3E}">
        <p14:creationId xmlns:p14="http://schemas.microsoft.com/office/powerpoint/2010/main" val="180462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029522"/>
      </p:ext>
    </p:extLst>
  </p:cSld>
  <p:clrMapOvr>
    <a:masterClrMapping/>
  </p:clrMapOvr>
  <p:transition>
    <p:fade/>
  </p:transition>
</p:sld>
</file>

<file path=ppt/theme/theme1.xml><?xml version="1.0" encoding="utf-8"?>
<a:theme xmlns:a="http://schemas.openxmlformats.org/drawingml/2006/main" name="1_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ilverFox_Mentorship_Template" id="{726D2EC8-FE65-4BB6-9D87-EBBA7FA7A28A}" vid="{43A7A536-22B6-435A-A09C-B3CB1EAFEC96}"/>
    </a:ext>
  </a:extLst>
</a:theme>
</file>

<file path=ppt/theme/theme2.xml><?xml version="1.0" encoding="utf-8"?>
<a:theme xmlns:a="http://schemas.openxmlformats.org/drawingml/2006/main" name="2_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ilverFox_Mentorship_Template" id="{726D2EC8-FE65-4BB6-9D87-EBBA7FA7A28A}" vid="{43A7A536-22B6-435A-A09C-B3CB1EAFEC96}"/>
    </a:ext>
  </a:extLst>
</a:theme>
</file>

<file path=ppt/theme/theme3.xml><?xml version="1.0" encoding="utf-8"?>
<a:theme xmlns:a="http://schemas.openxmlformats.org/drawingml/2006/main" name="3_MSVID_TT_White-Teal_16x9_Jan-8-2013">
  <a:themeElements>
    <a:clrScheme name="Custom 12">
      <a:dk1>
        <a:srgbClr val="646E82"/>
      </a:dk1>
      <a:lt1>
        <a:srgbClr val="FFFFFF"/>
      </a:lt1>
      <a:dk2>
        <a:srgbClr val="232832"/>
      </a:dk2>
      <a:lt2>
        <a:srgbClr val="D7DCE6"/>
      </a:lt2>
      <a:accent1>
        <a:srgbClr val="00BEFF"/>
      </a:accent1>
      <a:accent2>
        <a:srgbClr val="646E82"/>
      </a:accent2>
      <a:accent3>
        <a:srgbClr val="232832"/>
      </a:accent3>
      <a:accent4>
        <a:srgbClr val="B4BEC8"/>
      </a:accent4>
      <a:accent5>
        <a:srgbClr val="D7BE00"/>
      </a:accent5>
      <a:accent6>
        <a:srgbClr val="D7DCE6"/>
      </a:accent6>
      <a:hlink>
        <a:srgbClr val="00BEFF"/>
      </a:hlink>
      <a:folHlink>
        <a:srgbClr val="00BEFF"/>
      </a:folHlink>
    </a:clrScheme>
    <a:fontScheme name="Custom 1">
      <a:majorFont>
        <a:latin typeface="Rail 400"/>
        <a:ea typeface=""/>
        <a:cs typeface=""/>
      </a:majorFont>
      <a:minorFont>
        <a:latin typeface="Rail 500"/>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ilverFox_Mentorship_Template" id="{726D2EC8-FE65-4BB6-9D87-EBBA7FA7A28A}" vid="{43A7A536-22B6-435A-A09C-B3CB1EAFEC9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31459</TotalTime>
  <Words>455</Words>
  <Application>Microsoft Macintosh PowerPoint</Application>
  <PresentationFormat>On-screen Show (16:9)</PresentationFormat>
  <Paragraphs>51</Paragraphs>
  <Slides>6</Slides>
  <Notes>6</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vt:i4>
      </vt:variant>
    </vt:vector>
  </HeadingPairs>
  <TitlesOfParts>
    <vt:vector size="16" baseType="lpstr">
      <vt:lpstr>Arial</vt:lpstr>
      <vt:lpstr>Avenir</vt:lpstr>
      <vt:lpstr>Calibri</vt:lpstr>
      <vt:lpstr>Courier</vt:lpstr>
      <vt:lpstr>Courier New</vt:lpstr>
      <vt:lpstr>Rail 500</vt:lpstr>
      <vt:lpstr>Wingdings</vt:lpstr>
      <vt:lpstr>1_MSVID_TT_White-Teal_16x9_Jan-8-2013</vt:lpstr>
      <vt:lpstr>2_MSVID_TT_White-Teal_16x9_Jan-8-2013</vt:lpstr>
      <vt:lpstr>3_MSVID_TT_White-Teal_16x9_Jan-8-2013</vt:lpstr>
      <vt:lpstr>Turtle Party</vt:lpstr>
      <vt:lpstr>Look how far you’ve come! </vt:lpstr>
      <vt:lpstr>PowerPoint Presentation</vt:lpstr>
      <vt:lpstr>Putting it all together: Turtle Party!</vt:lpstr>
      <vt:lpstr>What’s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LaMance</dc:creator>
  <cp:lastModifiedBy>Microsoft Office User</cp:lastModifiedBy>
  <cp:revision>458</cp:revision>
  <cp:lastPrinted>2016-07-19T17:37:10Z</cp:lastPrinted>
  <dcterms:created xsi:type="dcterms:W3CDTF">2014-08-04T22:26:06Z</dcterms:created>
  <dcterms:modified xsi:type="dcterms:W3CDTF">2021-11-23T20:55:28Z</dcterms:modified>
</cp:coreProperties>
</file>